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8.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741" r:id="rId5"/>
    <p:sldMasterId id="2147483779" r:id="rId6"/>
    <p:sldMasterId id="2147483817" r:id="rId7"/>
    <p:sldMasterId id="2147483858" r:id="rId8"/>
    <p:sldMasterId id="2147483896" r:id="rId9"/>
    <p:sldMasterId id="2147483911" r:id="rId10"/>
    <p:sldMasterId id="2147483943" r:id="rId11"/>
    <p:sldMasterId id="2147483981" r:id="rId12"/>
  </p:sldMasterIdLst>
  <p:notesMasterIdLst>
    <p:notesMasterId r:id="rId54"/>
  </p:notesMasterIdLst>
  <p:handoutMasterIdLst>
    <p:handoutMasterId r:id="rId55"/>
  </p:handoutMasterIdLst>
  <p:sldIdLst>
    <p:sldId id="257" r:id="rId13"/>
    <p:sldId id="261" r:id="rId14"/>
    <p:sldId id="262" r:id="rId15"/>
    <p:sldId id="267" r:id="rId16"/>
    <p:sldId id="263" r:id="rId17"/>
    <p:sldId id="277" r:id="rId18"/>
    <p:sldId id="278" r:id="rId19"/>
    <p:sldId id="394" r:id="rId20"/>
    <p:sldId id="398" r:id="rId21"/>
    <p:sldId id="392" r:id="rId22"/>
    <p:sldId id="268" r:id="rId23"/>
    <p:sldId id="390" r:id="rId24"/>
    <p:sldId id="274" r:id="rId25"/>
    <p:sldId id="393" r:id="rId26"/>
    <p:sldId id="272" r:id="rId27"/>
    <p:sldId id="395" r:id="rId28"/>
    <p:sldId id="397" r:id="rId29"/>
    <p:sldId id="396" r:id="rId30"/>
    <p:sldId id="276" r:id="rId31"/>
    <p:sldId id="399" r:id="rId32"/>
    <p:sldId id="5744" r:id="rId33"/>
    <p:sldId id="559" r:id="rId34"/>
    <p:sldId id="2147376762" r:id="rId35"/>
    <p:sldId id="5731" r:id="rId36"/>
    <p:sldId id="2147376765" r:id="rId37"/>
    <p:sldId id="2147376766" r:id="rId38"/>
    <p:sldId id="2147376757" r:id="rId39"/>
    <p:sldId id="2147376767" r:id="rId40"/>
    <p:sldId id="5756" r:id="rId41"/>
    <p:sldId id="5751" r:id="rId42"/>
    <p:sldId id="2147376763" r:id="rId43"/>
    <p:sldId id="2147376764" r:id="rId44"/>
    <p:sldId id="2147376768" r:id="rId45"/>
    <p:sldId id="2147376769" r:id="rId46"/>
    <p:sldId id="2147376771" r:id="rId47"/>
    <p:sldId id="2147376772" r:id="rId48"/>
    <p:sldId id="2147376773" r:id="rId49"/>
    <p:sldId id="2147376770" r:id="rId50"/>
    <p:sldId id="2147376774" r:id="rId51"/>
    <p:sldId id="2147376775" r:id="rId52"/>
    <p:sldId id="2147376777" r:id="rId5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0" name="Auteur"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75535" autoAdjust="0"/>
  </p:normalViewPr>
  <p:slideViewPr>
    <p:cSldViewPr snapToGrid="0">
      <p:cViewPr varScale="1">
        <p:scale>
          <a:sx n="64" d="100"/>
          <a:sy n="64" d="100"/>
        </p:scale>
        <p:origin x="1286" y="67"/>
      </p:cViewPr>
      <p:guideLst>
        <p:guide pos="518"/>
        <p:guide orient="horz" pos="2160"/>
        <p:guide orient="horz" pos="10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606"/>
    </p:cViewPr>
  </p:sorterViewPr>
  <p:notesViewPr>
    <p:cSldViewPr snapToGrid="0">
      <p:cViewPr varScale="1">
        <p:scale>
          <a:sx n="81" d="100"/>
          <a:sy n="81" d="100"/>
        </p:scale>
        <p:origin x="23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t>21-11-2024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t>21-11-2024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a:t>
            </a:fld>
            <a:endParaRPr lang="nl-NL"/>
          </a:p>
        </p:txBody>
      </p:sp>
    </p:spTree>
    <p:extLst>
      <p:ext uri="{BB962C8B-B14F-4D97-AF65-F5344CB8AC3E}">
        <p14:creationId xmlns:p14="http://schemas.microsoft.com/office/powerpoint/2010/main" val="326112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Reinalda</a:t>
            </a:r>
            <a:endParaRPr lang="nl-NL" dirty="0"/>
          </a:p>
          <a:p>
            <a:r>
              <a:rPr lang="nl-NL" dirty="0"/>
              <a:t>In 2025 gaan we op dezelfde voet door. </a:t>
            </a:r>
          </a:p>
          <a:p>
            <a:r>
              <a:rPr lang="nl-NL" dirty="0"/>
              <a:t>Het moratorium gaat eraf. </a:t>
            </a:r>
          </a:p>
          <a:p>
            <a:r>
              <a:rPr lang="nl-NL" dirty="0"/>
              <a:t>Aan onze handhaving wijzigt niet veel, behalve dat we altijd de mogelijkheid hebben om met terugwerkende kracht tot 1/1/2025 te kunnen corrigeren.</a:t>
            </a:r>
          </a:p>
        </p:txBody>
      </p:sp>
      <p:sp>
        <p:nvSpPr>
          <p:cNvPr id="4" name="Tijdelijke aanduiding voor dianummer 3"/>
          <p:cNvSpPr>
            <a:spLocks noGrp="1"/>
          </p:cNvSpPr>
          <p:nvPr>
            <p:ph type="sldNum" sz="quarter" idx="5"/>
          </p:nvPr>
        </p:nvSpPr>
        <p:spPr/>
        <p:txBody>
          <a:bodyPr/>
          <a:lstStyle/>
          <a:p>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RijksoverheidSansWebText Regular" panose="020B0503040202060203" pitchFamily="34" charset="0"/>
                <a:ea typeface="+mn-ea"/>
                <a:cs typeface="+mn-cs"/>
              </a:rPr>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t>26</a:t>
            </a:fld>
            <a:endParaRPr kumimoji="0" lang="en-GB" sz="12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endParaRPr>
          </a:p>
        </p:txBody>
      </p:sp>
    </p:spTree>
    <p:extLst>
      <p:ext uri="{BB962C8B-B14F-4D97-AF65-F5344CB8AC3E}">
        <p14:creationId xmlns:p14="http://schemas.microsoft.com/office/powerpoint/2010/main" val="4014861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Reinalda</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inspecteur heeft verschillende controlemogelijkheden. Hij kan een bedrijfsbezoek afleggen om de situatie bij een ondernemer te bekijken.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Hij kan ook een boekenonderzoek instellen al dan niet n.a.v. een bedrijfsbezoek. Is er bij een boekenonderzoek sprake van schijnzelfstandigheid dan worden er vanaf 1 januari 2025 correctieverplichtingen opgelegd met terugwerkende kracht tot 1-1-2025. En niet zoals nu al jaren het geval is eerst een aanwijzing geven en dan alleen bij gebrek aan opvolging met terugwerkende kracht tot de datum aanwijzing corrigeren.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alles geldt overigens niet voor </a:t>
            </a:r>
            <a:r>
              <a:rPr lang="nl-NL" dirty="0" err="1"/>
              <a:t>kwaadwillendheid</a:t>
            </a:r>
            <a:r>
              <a:rPr lang="nl-NL" dirty="0"/>
              <a:t> of voor aanwijzingen die reeds gegeven zijn.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RijksoverheidSansWebText Regular" panose="020B0503040202060203" pitchFamily="34" charset="0"/>
                <a:ea typeface="+mn-ea"/>
                <a:cs typeface="+mn-cs"/>
              </a:rPr>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t>27</a:t>
            </a:fld>
            <a:endParaRPr kumimoji="0" lang="en-GB" sz="12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endParaRPr>
          </a:p>
        </p:txBody>
      </p:sp>
    </p:spTree>
    <p:extLst>
      <p:ext uri="{BB962C8B-B14F-4D97-AF65-F5344CB8AC3E}">
        <p14:creationId xmlns:p14="http://schemas.microsoft.com/office/powerpoint/2010/main" val="2639254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1" indent="0" algn="l" defTabSz="180000" rtl="0" eaLnBrk="1" fontAlgn="auto" latinLnBrk="0" hangingPunct="1">
              <a:lnSpc>
                <a:spcPct val="100000"/>
              </a:lnSpc>
              <a:spcBef>
                <a:spcPts val="0"/>
              </a:spcBef>
              <a:spcAft>
                <a:spcPts val="0"/>
              </a:spcAft>
              <a:buClrTx/>
              <a:buSzTx/>
              <a:buFontTx/>
              <a:buNone/>
              <a:tabLst/>
              <a:defRPr/>
            </a:pPr>
            <a:r>
              <a:rPr lang="nl-NL" sz="1800" kern="100" dirty="0">
                <a:effectLst/>
                <a:ea typeface="Calibri" panose="020F0502020204030204" pitchFamily="34" charset="0"/>
                <a:cs typeface="Times New Roman" panose="02020603050405020304" pitchFamily="18" charset="0"/>
              </a:rPr>
              <a:t>Sonja</a:t>
            </a:r>
          </a:p>
          <a:p>
            <a:pPr marL="180000" marR="0" lvl="1" indent="-180000" algn="l" defTabSz="180000" rtl="0" eaLnBrk="1" fontAlgn="auto" latinLnBrk="0" hangingPunct="1">
              <a:lnSpc>
                <a:spcPct val="100000"/>
              </a:lnSpc>
              <a:spcBef>
                <a:spcPts val="0"/>
              </a:spcBef>
              <a:spcAft>
                <a:spcPts val="0"/>
              </a:spcAft>
              <a:buClrTx/>
              <a:buSzTx/>
              <a:buFontTx/>
              <a:buChar char="-"/>
              <a:tabLst/>
              <a:defRPr/>
            </a:pPr>
            <a:r>
              <a:rPr lang="nl-NL" sz="1800" kern="100" dirty="0">
                <a:effectLst/>
                <a:ea typeface="Calibri" panose="020F0502020204030204" pitchFamily="34" charset="0"/>
                <a:cs typeface="Times New Roman" panose="02020603050405020304" pitchFamily="18" charset="0"/>
              </a:rPr>
              <a:t>Situatie: Sinds 2025 werkt een zzp’er voor u. Uit een controle in 2027 eigenlijk sprake van loondienst. </a:t>
            </a:r>
          </a:p>
          <a:p>
            <a:pPr marL="180000" marR="0" lvl="1" indent="-180000" algn="l" defTabSz="180000" rtl="0" eaLnBrk="1" fontAlgn="auto" latinLnBrk="0" hangingPunct="1">
              <a:lnSpc>
                <a:spcPct val="100000"/>
              </a:lnSpc>
              <a:spcBef>
                <a:spcPts val="0"/>
              </a:spcBef>
              <a:spcAft>
                <a:spcPts val="0"/>
              </a:spcAft>
              <a:buClrTx/>
              <a:buSzTx/>
              <a:buFontTx/>
              <a:buChar char="-"/>
              <a:tabLst/>
              <a:defRPr/>
            </a:pPr>
            <a:r>
              <a:rPr lang="nl-NL" sz="1800" kern="100" dirty="0">
                <a:effectLst/>
                <a:ea typeface="Calibri" panose="020F0502020204030204" pitchFamily="34" charset="0"/>
                <a:cs typeface="Times New Roman" panose="02020603050405020304" pitchFamily="18" charset="0"/>
              </a:rPr>
              <a:t>De premies over 2025 al afgedragen. Definitieve aanslag al opgelegd.</a:t>
            </a:r>
          </a:p>
          <a:p>
            <a:pPr marL="180000" marR="0" lvl="1" indent="-180000" algn="l" defTabSz="180000" rtl="0" eaLnBrk="1" fontAlgn="auto" latinLnBrk="0" hangingPunct="1">
              <a:lnSpc>
                <a:spcPct val="100000"/>
              </a:lnSpc>
              <a:spcBef>
                <a:spcPts val="0"/>
              </a:spcBef>
              <a:spcAft>
                <a:spcPts val="0"/>
              </a:spcAft>
              <a:buClrTx/>
              <a:buSzTx/>
              <a:buFontTx/>
              <a:buChar char="-"/>
              <a:tabLst/>
              <a:defRPr/>
            </a:pPr>
            <a:r>
              <a:rPr lang="nl-NL" sz="1800" kern="100" dirty="0">
                <a:effectLst/>
                <a:ea typeface="Calibri" panose="020F0502020204030204" pitchFamily="34" charset="0"/>
                <a:cs typeface="Times New Roman" panose="02020603050405020304" pitchFamily="18" charset="0"/>
              </a:rPr>
              <a:t>Werkgever moet wel premies werknemersverzekering en inkomensafhankelijke bijdrage zorgverzekeringswet betalen. Mag dit niet verhalen bij de werknemer.</a:t>
            </a:r>
          </a:p>
          <a:p>
            <a:pPr marL="180000" marR="0" lvl="1" indent="-180000" algn="l" defTabSz="180000" rtl="0" eaLnBrk="1" fontAlgn="auto" latinLnBrk="0" hangingPunct="1">
              <a:lnSpc>
                <a:spcPct val="100000"/>
              </a:lnSpc>
              <a:spcBef>
                <a:spcPts val="0"/>
              </a:spcBef>
              <a:spcAft>
                <a:spcPts val="0"/>
              </a:spcAft>
              <a:buClrTx/>
              <a:buSzTx/>
              <a:buFontTx/>
              <a:buChar char="-"/>
              <a:tabLst/>
              <a:defRPr/>
            </a:pPr>
            <a:r>
              <a:rPr lang="nl-NL" sz="1800" kern="100" dirty="0">
                <a:effectLst/>
                <a:ea typeface="Calibri" panose="020F0502020204030204" pitchFamily="34" charset="0"/>
                <a:cs typeface="Times New Roman" panose="02020603050405020304" pitchFamily="18" charset="0"/>
              </a:rPr>
              <a:t>Premies vermelden in correctieberichten. Belastingdienst legt hiervoor naheffingsaanslag op.</a:t>
            </a:r>
          </a:p>
          <a:p>
            <a:pPr marL="180000" marR="0" lvl="1" indent="-180000" algn="l" defTabSz="180000" rtl="0" eaLnBrk="1" fontAlgn="auto" latinLnBrk="0" hangingPunct="1">
              <a:lnSpc>
                <a:spcPct val="100000"/>
              </a:lnSpc>
              <a:spcBef>
                <a:spcPts val="0"/>
              </a:spcBef>
              <a:spcAft>
                <a:spcPts val="0"/>
              </a:spcAft>
              <a:buClrTx/>
              <a:buSzTx/>
              <a:buFontTx/>
              <a:buChar char="-"/>
              <a:tabLst/>
              <a:defRPr/>
            </a:pPr>
            <a:r>
              <a:rPr lang="nl-NL" sz="1800" kern="100" dirty="0">
                <a:effectLst/>
                <a:ea typeface="Calibri" panose="020F0502020204030204" pitchFamily="34" charset="0"/>
                <a:cs typeface="Times New Roman" panose="02020603050405020304" pitchFamily="18" charset="0"/>
              </a:rPr>
              <a:t>De loonbelasting en premies volksverzekeringen mogen worden verhaald op de opdrachtnemer.</a:t>
            </a:r>
          </a:p>
          <a:p>
            <a:pPr marL="180000" marR="0" lvl="1" indent="-180000" algn="l" defTabSz="180000" rtl="0" eaLnBrk="1" fontAlgn="auto" latinLnBrk="0" hangingPunct="1">
              <a:lnSpc>
                <a:spcPct val="100000"/>
              </a:lnSpc>
              <a:spcBef>
                <a:spcPts val="0"/>
              </a:spcBef>
              <a:spcAft>
                <a:spcPts val="0"/>
              </a:spcAft>
              <a:buClrTx/>
              <a:buSzTx/>
              <a:buFontTx/>
              <a:buChar char="-"/>
              <a:tabLst/>
              <a:defRPr/>
            </a:pPr>
            <a:r>
              <a:rPr lang="nl-NL" sz="1800" kern="100" dirty="0">
                <a:effectLst/>
                <a:ea typeface="Calibri" panose="020F0502020204030204" pitchFamily="34" charset="0"/>
                <a:cs typeface="Times New Roman" panose="02020603050405020304" pitchFamily="18" charset="0"/>
              </a:rPr>
              <a:t>Als identiteitsgegevens niet in de administratie zijn vastgelegd en het gaat om </a:t>
            </a:r>
            <a:r>
              <a:rPr lang="nl-NL" sz="1800" kern="100" dirty="0" err="1">
                <a:effectLst/>
                <a:ea typeface="Calibri" panose="020F0502020204030204" pitchFamily="34" charset="0"/>
                <a:cs typeface="Times New Roman" panose="02020603050405020304" pitchFamily="18" charset="0"/>
              </a:rPr>
              <a:t>kwaadwillendheid</a:t>
            </a:r>
            <a:r>
              <a:rPr lang="nl-NL" sz="1800" kern="100" dirty="0">
                <a:effectLst/>
                <a:ea typeface="Calibri" panose="020F0502020204030204" pitchFamily="34" charset="0"/>
                <a:cs typeface="Times New Roman" panose="02020603050405020304" pitchFamily="18" charset="0"/>
              </a:rPr>
              <a:t> kan het anoniementarief van toepassing zijn.</a:t>
            </a:r>
          </a:p>
          <a:p>
            <a:pPr marL="180000" marR="0" lvl="1" indent="-180000" algn="l" defTabSz="180000" rtl="0" eaLnBrk="1" fontAlgn="auto" latinLnBrk="0" hangingPunct="1">
              <a:lnSpc>
                <a:spcPct val="100000"/>
              </a:lnSpc>
              <a:spcBef>
                <a:spcPts val="0"/>
              </a:spcBef>
              <a:spcAft>
                <a:spcPts val="0"/>
              </a:spcAft>
              <a:buClrTx/>
              <a:buSzTx/>
              <a:buFontTx/>
              <a:buChar char="-"/>
              <a:tabLst/>
              <a:defRPr/>
            </a:pPr>
            <a:r>
              <a:rPr lang="nl-NL" sz="1800" dirty="0">
                <a:effectLst/>
                <a:ea typeface="Calibri" panose="020F0502020204030204" pitchFamily="34" charset="0"/>
                <a:cs typeface="Times New Roman" panose="02020603050405020304" pitchFamily="18" charset="0"/>
              </a:rPr>
              <a:t>Voor de opdrachtnemer is er nu sprake van arbeidsrecht: loondoorbetaling bij ziekte en vakantie, betaling van vakantiegeld, ontslagbepalingen, verplichte toepassing van cao’s. </a:t>
            </a:r>
          </a:p>
          <a:p>
            <a:pPr marL="180000" marR="0" lvl="1" indent="-180000" algn="l" defTabSz="180000" rtl="0" eaLnBrk="1" fontAlgn="auto" latinLnBrk="0" hangingPunct="1">
              <a:lnSpc>
                <a:spcPct val="100000"/>
              </a:lnSpc>
              <a:spcBef>
                <a:spcPts val="0"/>
              </a:spcBef>
              <a:spcAft>
                <a:spcPts val="0"/>
              </a:spcAft>
              <a:buClrTx/>
              <a:buSzTx/>
              <a:buFontTx/>
              <a:buChar char="-"/>
              <a:tabLst/>
              <a:defRPr/>
            </a:pPr>
            <a:r>
              <a:rPr lang="nl-NL" sz="1800" dirty="0">
                <a:effectLst/>
                <a:ea typeface="Calibri" panose="020F0502020204030204" pitchFamily="34" charset="0"/>
                <a:cs typeface="Times New Roman" panose="02020603050405020304" pitchFamily="18" charset="0"/>
              </a:rPr>
              <a:t>Voor pensioen: verplichte aansluiting bij een bedrijfstakpensioenfonds. Waarbij u meestal samen met uw werkgever betaalt voor een pensioenvoorziening. </a:t>
            </a:r>
          </a:p>
          <a:p>
            <a:pPr marL="180000" marR="0" lvl="1" indent="-180000" algn="l" defTabSz="180000" rtl="0" eaLnBrk="1" fontAlgn="auto" latinLnBrk="0" hangingPunct="1">
              <a:lnSpc>
                <a:spcPct val="100000"/>
              </a:lnSpc>
              <a:spcBef>
                <a:spcPts val="0"/>
              </a:spcBef>
              <a:spcAft>
                <a:spcPts val="0"/>
              </a:spcAft>
              <a:buClrTx/>
              <a:buSzTx/>
              <a:buFontTx/>
              <a:buChar char="-"/>
              <a:tabLst/>
              <a:defRPr/>
            </a:pPr>
            <a:r>
              <a:rPr lang="nl-NL" sz="1800" dirty="0">
                <a:effectLst/>
                <a:ea typeface="Calibri" panose="020F0502020204030204" pitchFamily="34" charset="0"/>
                <a:cs typeface="Times New Roman" panose="02020603050405020304" pitchFamily="18" charset="0"/>
              </a:rPr>
              <a:t>Loonheffingen: belasting en premies die uw werkgever moet inhouden op uw loon. </a:t>
            </a:r>
          </a:p>
          <a:p>
            <a:pPr marL="180000" marR="0" lvl="1" indent="-180000" algn="l" defTabSz="180000" rtl="0" eaLnBrk="1" fontAlgn="auto" latinLnBrk="0" hangingPunct="1">
              <a:lnSpc>
                <a:spcPct val="100000"/>
              </a:lnSpc>
              <a:spcBef>
                <a:spcPts val="0"/>
              </a:spcBef>
              <a:spcAft>
                <a:spcPts val="0"/>
              </a:spcAft>
              <a:buClrTx/>
              <a:buSzTx/>
              <a:buFontTx/>
              <a:buChar char="-"/>
              <a:tabLst/>
              <a:defRPr/>
            </a:pPr>
            <a:r>
              <a:rPr lang="nl-NL" sz="1800" dirty="0">
                <a:effectLst/>
                <a:ea typeface="Calibri" panose="020F0502020204030204" pitchFamily="34" charset="0"/>
                <a:cs typeface="Times New Roman" panose="02020603050405020304" pitchFamily="18" charset="0"/>
              </a:rPr>
              <a:t>Gevolgen: voor uw aangifte inkomstenbelasting/premie volksverzekeringen.</a:t>
            </a:r>
          </a:p>
          <a:p>
            <a:pPr marL="180000" marR="0" lvl="1" indent="-180000" algn="l" defTabSz="180000" rtl="0" eaLnBrk="1" fontAlgn="auto" latinLnBrk="0" hangingPunct="1">
              <a:lnSpc>
                <a:spcPct val="100000"/>
              </a:lnSpc>
              <a:spcBef>
                <a:spcPts val="0"/>
              </a:spcBef>
              <a:spcAft>
                <a:spcPts val="0"/>
              </a:spcAft>
              <a:buClrTx/>
              <a:buSzTx/>
              <a:buFontTx/>
              <a:buChar char="-"/>
              <a:tabLst/>
              <a:defRPr/>
            </a:pPr>
            <a:r>
              <a:rPr lang="nl-NL" sz="1800" dirty="0">
                <a:effectLst/>
                <a:ea typeface="Calibri" panose="020F0502020204030204" pitchFamily="34" charset="0"/>
                <a:cs typeface="Times New Roman" panose="02020603050405020304" pitchFamily="18" charset="0"/>
              </a:rPr>
              <a:t>Dit laatste heeft gevolgen voor de zelfstandigenaftrek en de MKB winstvrijstelling.</a:t>
            </a:r>
          </a:p>
          <a:p>
            <a:pPr marL="180000" marR="0" lvl="1" indent="-180000" algn="l" defTabSz="180000" rtl="0" eaLnBrk="1" fontAlgn="auto" latinLnBrk="0" hangingPunct="1">
              <a:lnSpc>
                <a:spcPct val="100000"/>
              </a:lnSpc>
              <a:spcBef>
                <a:spcPts val="0"/>
              </a:spcBef>
              <a:spcAft>
                <a:spcPts val="0"/>
              </a:spcAft>
              <a:buClrTx/>
              <a:buSzTx/>
              <a:buFontTx/>
              <a:buChar char="-"/>
              <a:tabLst/>
              <a:defRPr/>
            </a:pPr>
            <a:endParaRPr lang="nl-NL" sz="1800" dirty="0">
              <a:solidFill>
                <a:schemeClr val="tx1"/>
              </a:solidFill>
            </a:endParaRPr>
          </a:p>
          <a:p>
            <a:pPr marL="0" marR="0" lvl="1" indent="0" algn="l" defTabSz="1800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800" kern="100" dirty="0">
              <a:effectLst/>
              <a:ea typeface="Calibri" panose="020F0502020204030204" pitchFamily="34" charset="0"/>
              <a:cs typeface="Times New Roman" panose="02020603050405020304" pitchFamily="18" charset="0"/>
            </a:endParaRPr>
          </a:p>
          <a:p>
            <a:pPr marL="0" marR="0" lvl="1" indent="0" algn="l" defTabSz="1800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800" kern="100" dirty="0">
                <a:effectLst/>
                <a:ea typeface="Calibri" panose="020F0502020204030204" pitchFamily="34" charset="0"/>
                <a:cs typeface="Times New Roman" panose="02020603050405020304" pitchFamily="18" charset="0"/>
              </a:rPr>
              <a:t>Achterliggende tekst ter info:</a:t>
            </a:r>
          </a:p>
          <a:p>
            <a:pPr marL="0" marR="0" lvl="1" indent="0" algn="l" defTabSz="1800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800" kern="100" dirty="0">
                <a:effectLst/>
                <a:ea typeface="Calibri" panose="020F0502020204030204" pitchFamily="34" charset="0"/>
                <a:cs typeface="Times New Roman" panose="02020603050405020304" pitchFamily="18" charset="0"/>
              </a:rPr>
              <a:t>Stel u heeft in 2025 iemand voor u laten werken als zzp’er, maar bij een controle van de Belastingdienst in 2027 blijkt dat sprake was van een werknemer. De zzp’er heeft u in 2025 facturen gestuurd tot een totaalbedrag van € 36.000 die u heeft betaald. </a:t>
            </a:r>
          </a:p>
          <a:p>
            <a:pPr marL="0" marR="0" lvl="1" indent="0" algn="l" defTabSz="1800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800" kern="100" dirty="0">
                <a:effectLst/>
                <a:ea typeface="Calibri" panose="020F0502020204030204" pitchFamily="34" charset="0"/>
                <a:cs typeface="Times New Roman" panose="02020603050405020304" pitchFamily="18" charset="0"/>
              </a:rPr>
              <a:t>Eigenlijk had u in 2025 loonbelasting/premie volksverzekeringen moeten inhouden op de betalingen aan de werknemer. Daarnaast had u ook premies werknemersverzekeringen en inkomensafhankelijke bijdrage Zorgverzekeringswet moeten betalen over de betalingen. Deze premies en bijdrage vormen een werkgeverslast, u mag deze niet verhalen op de werknemer. De zzp’er/werknemer heeft over 2025 al aangifte inkomstenbelasting/premie volksverzekeringen en bijdrage Zorgverzekeringswet gedaan. In die aangifte is het bedrag van € 36.000 inkomsten van de opdrachtgever begrepen. De Belastingdienst heeft ook al een definitieve aanslag opgelegd. In dit geval heeft dit voor de werkgever de volgende correcties tot gevolg.</a:t>
            </a:r>
          </a:p>
          <a:p>
            <a:pPr marL="0" lvl="1" indent="0">
              <a:buFont typeface="Arial" panose="020B0604020202020204" pitchFamily="34" charset="0"/>
              <a:buNone/>
            </a:pPr>
            <a:endParaRPr lang="nl-NL" dirty="0">
              <a:solidFill>
                <a:schemeClr val="tx1"/>
              </a:solidFill>
            </a:endParaRPr>
          </a:p>
          <a:p>
            <a:pPr marL="0" marR="0" lvl="1" indent="0" algn="l" defTabSz="1800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800" kern="100" dirty="0">
                <a:effectLst/>
                <a:ea typeface="Calibri" panose="020F0502020204030204" pitchFamily="34" charset="0"/>
                <a:cs typeface="Times New Roman" panose="02020603050405020304" pitchFamily="18" charset="0"/>
              </a:rPr>
              <a:t>De werkgever moet over de betalingen wel premies werknemersverzekeringen en inkomensafhankelijke bijdrage Zorgverzekeringswet betalen. Deze bedragen moet hij vermelden in de correctieberichten, waarvoor de Belastingdienst een naheffingsaanslag zal opleggen. De premies werknemersverzekeringen zijn o.a. afhankelijk van het soort contract en of sprake is van een kleine, middelgrote of grote werkgever. Bij een middelgrote of grote werkgever kan de premie ook afhankelijk zijn van de instroom van werknemers in de arbeidsongeschiktheidswetgeving. In bepaalde gevallen kan de werkgever kiezen voor het zijn van eigenrisicodrager voor de arbeidsongeschiktheidslasten. Door deze verschillen bestaat niet voor alle werkgevers een gelijk percentage voor de premies werknemersverzekeringen. In de meeste gevallen variëren deze premies tussen de 10% en 15%. De inkomensafhankelijke bijdrage Zorgverzekeringswet is wel voor alle werkgevers gelijk. Voor 2025 is dit 6,51%. </a:t>
            </a:r>
            <a:br>
              <a:rPr lang="nl-NL" sz="1800" kern="100" dirty="0">
                <a:effectLst/>
                <a:ea typeface="Calibri" panose="020F0502020204030204" pitchFamily="34" charset="0"/>
                <a:cs typeface="Times New Roman" panose="02020603050405020304" pitchFamily="18" charset="0"/>
              </a:rPr>
            </a:br>
            <a:r>
              <a:rPr lang="nl-NL" sz="1800" kern="100" dirty="0">
                <a:effectLst/>
                <a:ea typeface="Calibri" panose="020F0502020204030204" pitchFamily="34" charset="0"/>
                <a:cs typeface="Times New Roman" panose="02020603050405020304" pitchFamily="18" charset="0"/>
              </a:rPr>
              <a:t>Uit dit voorbeeld blijkt dat de naheffing beperkt is tot ongeveer 20% van het uitbetaalde bedrag. </a:t>
            </a:r>
          </a:p>
          <a:p>
            <a:pPr marL="0" lvl="1" indent="0">
              <a:buFont typeface="Arial" panose="020B0604020202020204" pitchFamily="34" charset="0"/>
              <a:buNone/>
            </a:pPr>
            <a:endParaRPr lang="nl-NL" dirty="0">
              <a:solidFill>
                <a:schemeClr val="tx1"/>
              </a:solidFill>
            </a:endParaRPr>
          </a:p>
          <a:p>
            <a:r>
              <a:rPr lang="nl-NL" sz="1800" kern="100" dirty="0">
                <a:effectLst/>
                <a:latin typeface="RijksoverheidSansWebText Regular" panose="020B0503040202060203" pitchFamily="34" charset="0"/>
                <a:ea typeface="Calibri" panose="020F0502020204030204" pitchFamily="34" charset="0"/>
                <a:cs typeface="Times New Roman" panose="02020603050405020304" pitchFamily="18" charset="0"/>
              </a:rPr>
              <a:t>De werkgever moet een werknemer tijdig identificeren aan de hand van bijv. een paspoort of ID-kaart en hij moet gegevens van de werknemer in zijn administratie vastleggen. Als hij dit niet doet dan is het anoniementarief van toepassing is. Dit betekent voor de loonbelasting/premie volksverzekeringen een tarief van 52% en daarnaast dat voor de premies werknemersverzekeringen en inkomensafhankelijke bijdrage Zorgverzekeringswet geen maximum premie- of bijdrageloon geldt. Dit maximum bedraagt voor 2025 € 75.860. </a:t>
            </a:r>
          </a:p>
          <a:p>
            <a:r>
              <a:rPr lang="nl-NL" sz="1800" kern="100" dirty="0">
                <a:effectLst/>
                <a:latin typeface="RijksoverheidSansWebText Regular" panose="020B0503040202060203" pitchFamily="34" charset="0"/>
                <a:ea typeface="Calibri" panose="020F0502020204030204" pitchFamily="34" charset="0"/>
                <a:cs typeface="Times New Roman" panose="02020603050405020304" pitchFamily="18" charset="0"/>
              </a:rPr>
              <a:t>Het anoniementarief geldt niet in situaties waarin de opdrachtgever te goeder trouw, maar ten onrechte meende dat hij geen werkgever was.</a:t>
            </a:r>
          </a:p>
          <a:p>
            <a:pPr marL="0" lvl="1" indent="0">
              <a:buFont typeface="Arial" panose="020B0604020202020204" pitchFamily="34" charset="0"/>
              <a:buNone/>
            </a:pPr>
            <a:endParaRPr lang="nl-NL" dirty="0">
              <a:solidFill>
                <a:schemeClr val="tx1"/>
              </a:solidFill>
            </a:endParaRPr>
          </a:p>
          <a:p>
            <a:pPr marL="0" lvl="1" indent="0">
              <a:buFont typeface="Arial" panose="020B0604020202020204" pitchFamily="34" charset="0"/>
              <a:buNone/>
            </a:pPr>
            <a:r>
              <a:rPr lang="nl-NL" sz="1800" dirty="0">
                <a:effectLst/>
                <a:ea typeface="Calibri" panose="020F0502020204030204" pitchFamily="34" charset="0"/>
                <a:cs typeface="Times New Roman" panose="02020603050405020304" pitchFamily="18" charset="0"/>
              </a:rPr>
              <a:t>Als u geen opdrachtnemer bent maar werknemer heeft dit gevolgen voor u op verschillende gebieden. Voor het arbeidsrecht kunt u bijvoorbeeld denken aan loondoorbetaling bij ziekte en vakantie, betaling van vakantiegeld, ontslagbepalingen, verplichte toepassing van cao’s. Voor pensioen kunt u denken aan de in veel gevallen verplichte aansluiting bij een bedrijfstakpensioenfonds, waarbij u meestal samen met uw werkgever betaalt voor een pensioenvoorziening. Voor de belasting- en premieheffing heeft dit ook gevolgen: voor uw aangifte inkomstenbelasting/premie volksverzekeringen en voor de loonheffingen gaat het om belasting en premies die uw werkgever moet inhouden op uw loon. </a:t>
            </a:r>
            <a:endParaRPr lang="nl-NL" dirty="0">
              <a:solidFill>
                <a:schemeClr val="tx1"/>
              </a:solidFill>
            </a:endParaRPr>
          </a:p>
          <a:p>
            <a:pPr marL="342900" lvl="1" indent="-342900">
              <a:buFont typeface="Arial" panose="020B0604020202020204" pitchFamily="34" charset="0"/>
              <a:buChar char="•"/>
            </a:pPr>
            <a:endParaRPr lang="nl-NL" dirty="0">
              <a:solidFill>
                <a:schemeClr val="tx1"/>
              </a:solidFill>
            </a:endParaRPr>
          </a:p>
          <a:p>
            <a:pPr marL="342900" lvl="1" indent="-342900">
              <a:buFont typeface="Arial" panose="020B0604020202020204" pitchFamily="34" charset="0"/>
              <a:buChar char="•"/>
            </a:pPr>
            <a:endParaRPr lang="nl-NL" dirty="0">
              <a:solidFill>
                <a:schemeClr val="tx1"/>
              </a:solidFill>
            </a:endParaRPr>
          </a:p>
          <a:p>
            <a:pPr marL="342900" lvl="1" indent="-342900">
              <a:buFont typeface="Arial" panose="020B0604020202020204" pitchFamily="34" charset="0"/>
              <a:buChar char="•"/>
            </a:pPr>
            <a:r>
              <a:rPr lang="nl-NL" dirty="0">
                <a:solidFill>
                  <a:schemeClr val="tx1"/>
                </a:solidFill>
              </a:rPr>
              <a:t>Naheffing bij de opdrachtgever</a:t>
            </a:r>
          </a:p>
          <a:p>
            <a:pPr lvl="2"/>
            <a:r>
              <a:rPr lang="nl-NL" dirty="0">
                <a:solidFill>
                  <a:schemeClr val="tx1"/>
                </a:solidFill>
              </a:rPr>
              <a:t>		Maximaal 5 jaar terugwerkende kracht </a:t>
            </a:r>
          </a:p>
          <a:p>
            <a:pPr marL="342900" lvl="1" indent="-342900">
              <a:buFont typeface="Arial" panose="020B0604020202020204" pitchFamily="34" charset="0"/>
              <a:buChar char="•"/>
            </a:pPr>
            <a:r>
              <a:rPr lang="nl-NL" dirty="0">
                <a:solidFill>
                  <a:schemeClr val="tx1"/>
                </a:solidFill>
              </a:rPr>
              <a:t>Verhalen loonbelasting en premies volksverzekeringen op opdrachtnemer</a:t>
            </a:r>
          </a:p>
          <a:p>
            <a:pPr marL="342900" lvl="1" indent="-342900">
              <a:buFont typeface="Arial" panose="020B0604020202020204" pitchFamily="34" charset="0"/>
              <a:buChar char="•"/>
            </a:pPr>
            <a:r>
              <a:rPr lang="nl-NL" dirty="0">
                <a:solidFill>
                  <a:schemeClr val="tx1"/>
                </a:solidFill>
              </a:rPr>
              <a:t>Niet verhalen van premies werknemersverzekeringen en inkomensafhankelijke bijdrage Zorgverzekeringswet (</a:t>
            </a:r>
            <a:r>
              <a:rPr lang="nl-NL" dirty="0" err="1">
                <a:solidFill>
                  <a:schemeClr val="tx1"/>
                </a:solidFill>
              </a:rPr>
              <a:t>ZvW</a:t>
            </a:r>
            <a:r>
              <a:rPr lang="nl-NL" dirty="0">
                <a:solidFill>
                  <a:schemeClr val="tx1"/>
                </a:solidFill>
              </a:rPr>
              <a:t>)</a:t>
            </a:r>
          </a:p>
          <a:p>
            <a:pPr marL="342900" lvl="1" indent="-342900">
              <a:buFont typeface="Arial" panose="020B0604020202020204" pitchFamily="34" charset="0"/>
              <a:buChar char="•"/>
            </a:pPr>
            <a:r>
              <a:rPr lang="nl-NL" dirty="0">
                <a:solidFill>
                  <a:schemeClr val="tx1"/>
                </a:solidFill>
              </a:rPr>
              <a:t>Bewijslast rust op de Belastingdienst</a:t>
            </a:r>
          </a:p>
          <a:p>
            <a:pPr marL="342900" lvl="1" indent="-342900">
              <a:buFont typeface="Arial" panose="020B0604020202020204" pitchFamily="34" charset="0"/>
              <a:buChar char="•"/>
            </a:pPr>
            <a:endParaRPr lang="nl-NL" dirty="0">
              <a:solidFill>
                <a:schemeClr val="tx1"/>
              </a:solidFill>
            </a:endParaRPr>
          </a:p>
          <a:p>
            <a:r>
              <a:rPr lang="nl-NL" dirty="0"/>
              <a:t>Arbeidsrechtelijk</a:t>
            </a:r>
          </a:p>
          <a:p>
            <a:pPr lvl="1"/>
            <a:r>
              <a:rPr lang="nl-NL" dirty="0"/>
              <a:t>Denk aan: nabetalingen van loon, vakantiegeld, loondoorbetaling bij ziekte en relevant voor andere arbeidsvoorwaarden</a:t>
            </a:r>
          </a:p>
          <a:p>
            <a:pPr lvl="1"/>
            <a:r>
              <a:rPr lang="nl-NL" dirty="0"/>
              <a:t>Mogelijk een cao van toepassing</a:t>
            </a:r>
          </a:p>
          <a:p>
            <a:r>
              <a:rPr lang="nl-NL" dirty="0"/>
              <a:t>Fiscaal </a:t>
            </a:r>
          </a:p>
          <a:p>
            <a:pPr lvl="1"/>
            <a:r>
              <a:rPr lang="nl-NL" dirty="0"/>
              <a:t>Denk aan: naheffingen, maar ook verrekening van belastingvoordelen dit bij zelfstandig ondernemerschap horen. </a:t>
            </a:r>
          </a:p>
          <a:p>
            <a:pPr marL="313200" lvl="1" indent="0">
              <a:buNone/>
            </a:pPr>
            <a:endParaRPr lang="nl-NL" dirty="0"/>
          </a:p>
          <a:p>
            <a:r>
              <a:rPr lang="nl-NL" dirty="0"/>
              <a:t>Sociaal zekerheidsrechtelijk</a:t>
            </a:r>
          </a:p>
          <a:p>
            <a:pPr lvl="1"/>
            <a:r>
              <a:rPr lang="nl-NL" dirty="0"/>
              <a:t>Denk aan: niet afgedragen premies sociale zekerheid, maar ook eventueel in verband met eigen risicodragerschap</a:t>
            </a:r>
          </a:p>
          <a:p>
            <a:r>
              <a:rPr lang="nl-NL" dirty="0"/>
              <a:t>Pensioen</a:t>
            </a:r>
          </a:p>
          <a:p>
            <a:pPr lvl="1"/>
            <a:r>
              <a:rPr lang="nl-NL" dirty="0"/>
              <a:t>Nabetalingen van pensioenpremies</a:t>
            </a:r>
          </a:p>
          <a:p>
            <a:pPr marL="313200" lvl="1" indent="0">
              <a:buNone/>
            </a:pPr>
            <a:endParaRPr lang="nl-NL" dirty="0"/>
          </a:p>
          <a:p>
            <a:pPr marL="342900" lvl="1" indent="-342900">
              <a:buFont typeface="Arial" panose="020B0604020202020204" pitchFamily="34" charset="0"/>
              <a:buChar char="•"/>
            </a:pPr>
            <a:endParaRPr lang="nl-NL" dirty="0">
              <a:solidFill>
                <a:schemeClr val="tx1"/>
              </a:solidFill>
            </a:endParaRPr>
          </a:p>
        </p:txBody>
      </p:sp>
      <p:sp>
        <p:nvSpPr>
          <p:cNvPr id="4" name="Tijdelijke aanduiding voor dianummer 3"/>
          <p:cNvSpPr>
            <a:spLocks noGrp="1"/>
          </p:cNvSpPr>
          <p:nvPr>
            <p:ph type="sldNum" sz="quarter" idx="5"/>
          </p:nvPr>
        </p:nvSpPr>
        <p:spPr/>
        <p:txBody>
          <a:bodyPr/>
          <a:lstStyle/>
          <a:p>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RijksoverheidSansWebText Regular" panose="020B0503040202060203" pitchFamily="34" charset="0"/>
                <a:ea typeface="+mn-ea"/>
                <a:cs typeface="+mn-cs"/>
              </a:rPr>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t>28</a:t>
            </a:fld>
            <a:endParaRPr kumimoji="0" lang="en-GB" sz="12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endParaRPr>
          </a:p>
        </p:txBody>
      </p:sp>
    </p:spTree>
    <p:extLst>
      <p:ext uri="{BB962C8B-B14F-4D97-AF65-F5344CB8AC3E}">
        <p14:creationId xmlns:p14="http://schemas.microsoft.com/office/powerpoint/2010/main" val="2379477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err="1"/>
              <a:t>Reinalda</a:t>
            </a:r>
            <a:endParaRPr lang="nl-NL" dirty="0"/>
          </a:p>
          <a:p>
            <a:pPr marL="171450" indent="-171450">
              <a:buFontTx/>
              <a:buChar char="-"/>
            </a:pPr>
            <a:r>
              <a:rPr lang="nl-NL" dirty="0"/>
              <a:t>De huidige situatie is dat de duiding bij de BD lijkt te liggen, voorheen werd gewerkt met de VAR, vervolgens werd dit een goedgekeurde modelovereenkomsten.</a:t>
            </a:r>
          </a:p>
          <a:p>
            <a:pPr marL="171450" indent="-171450">
              <a:buFontTx/>
              <a:buChar char="-"/>
            </a:pPr>
            <a:r>
              <a:rPr lang="nl-NL" dirty="0"/>
              <a:t>De gewenste situatie is dat de verantwoordelijkheid weer ligt waar het hoort: bij de partijen die een contract met elkaar aangaan.</a:t>
            </a:r>
          </a:p>
          <a:p>
            <a:pPr marL="171450" indent="-171450">
              <a:buFontTx/>
              <a:buChar char="-"/>
            </a:pPr>
            <a:endParaRPr lang="nl-NL" dirty="0"/>
          </a:p>
          <a:p>
            <a:pPr marL="0" indent="0">
              <a:buFontTx/>
              <a:buNone/>
            </a:pPr>
            <a:r>
              <a:rPr lang="nl-NL" dirty="0"/>
              <a:t>Het kabinet wil dat de verantwoordelijkheid bij de marktpartijen ligt. De BD handhaaft alleen.</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RijksoverheidSansWebText Regular" panose="020B0503040202060203" pitchFamily="34" charset="0"/>
                <a:ea typeface="+mn-ea"/>
                <a:cs typeface="+mn-cs"/>
              </a:rPr>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t>29</a:t>
            </a:fld>
            <a:endParaRPr kumimoji="0" lang="en-GB" sz="12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endParaRPr>
          </a:p>
        </p:txBody>
      </p:sp>
    </p:spTree>
    <p:extLst>
      <p:ext uri="{BB962C8B-B14F-4D97-AF65-F5344CB8AC3E}">
        <p14:creationId xmlns:p14="http://schemas.microsoft.com/office/powerpoint/2010/main" val="3451622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Reinalda</a:t>
            </a:r>
            <a:endParaRPr lang="nl-NL" dirty="0"/>
          </a:p>
          <a:p>
            <a:r>
              <a:rPr lang="nl-NL" dirty="0"/>
              <a:t>Fora</a:t>
            </a:r>
          </a:p>
          <a:p>
            <a:r>
              <a:rPr lang="nl-NL" dirty="0"/>
              <a:t>Stand (nummer of letter van onze stand benoemen!)</a:t>
            </a:r>
          </a:p>
          <a:p>
            <a:r>
              <a:rPr lang="nl-NL" dirty="0"/>
              <a:t>Expertsessies (komen voorjaar 2025, op verschillende onderwerpen. Hoogstwaarschijnlijk online)</a:t>
            </a:r>
          </a:p>
          <a:p>
            <a:r>
              <a:rPr lang="nl-NL" dirty="0"/>
              <a:t>Goedestartbelastingdienst.nl</a:t>
            </a:r>
          </a:p>
          <a:p>
            <a:r>
              <a:rPr lang="nl-NL" dirty="0"/>
              <a:t>FD team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Hetjuistecontract.nl </a:t>
            </a:r>
          </a:p>
          <a:p>
            <a:r>
              <a:rPr lang="nl-NL" dirty="0"/>
              <a:t>Doorloop de </a:t>
            </a:r>
            <a:r>
              <a:rPr lang="nl-NL" dirty="0" err="1"/>
              <a:t>webmodule</a:t>
            </a: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RijksoverheidSansWebText Regular" panose="020B0503040202060203" pitchFamily="34" charset="0"/>
                <a:ea typeface="+mn-ea"/>
                <a:cs typeface="+mn-cs"/>
              </a:rPr>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t>30</a:t>
            </a:fld>
            <a:endParaRPr kumimoji="0" lang="en-GB" sz="12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endParaRPr>
          </a:p>
        </p:txBody>
      </p:sp>
    </p:spTree>
    <p:extLst>
      <p:ext uri="{BB962C8B-B14F-4D97-AF65-F5344CB8AC3E}">
        <p14:creationId xmlns:p14="http://schemas.microsoft.com/office/powerpoint/2010/main" val="2054104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dirty="0"/>
          </a:p>
        </p:txBody>
      </p:sp>
      <p:sp>
        <p:nvSpPr>
          <p:cNvPr id="4" name="Tijdelijke aanduiding voor dianummer 3"/>
          <p:cNvSpPr>
            <a:spLocks noGrp="1"/>
          </p:cNvSpPr>
          <p:nvPr>
            <p:ph type="sldNum" sz="quarter" idx="5"/>
          </p:nvPr>
        </p:nvSpPr>
        <p:spPr/>
        <p:txBody>
          <a:bodyPr/>
          <a:lstStyle/>
          <a:p>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288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RijksoverheidSansWebText Regular" panose="020B0503040202060203" pitchFamily="34" charset="0"/>
                <a:ea typeface="+mn-ea"/>
                <a:cs typeface="+mn-cs"/>
              </a:rPr>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t>32</a:t>
            </a:fld>
            <a:endParaRPr kumimoji="0" lang="en-GB" sz="12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endParaRPr>
          </a:p>
        </p:txBody>
      </p:sp>
    </p:spTree>
    <p:extLst>
      <p:ext uri="{BB962C8B-B14F-4D97-AF65-F5344CB8AC3E}">
        <p14:creationId xmlns:p14="http://schemas.microsoft.com/office/powerpoint/2010/main" val="3384083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RijksoverheidSansWebText Regula"/>
                <a:ea typeface="+mn-ea"/>
                <a:cs typeface="+mn-cs"/>
              </a:rPr>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t>33</a:t>
            </a:fld>
            <a:endParaRPr kumimoji="0" lang="en-GB" sz="1200" b="0" i="0" u="none" strike="noStrike" kern="1200" cap="none" spc="0" normalizeH="0" baseline="0" noProof="0">
              <a:ln>
                <a:noFill/>
              </a:ln>
              <a:solidFill>
                <a:prstClr val="black"/>
              </a:solidFill>
              <a:effectLst/>
              <a:uLnTx/>
              <a:uFillTx/>
              <a:latin typeface="RijksoverheidSansWebText Regula"/>
              <a:ea typeface="+mn-ea"/>
              <a:cs typeface="+mn-cs"/>
            </a:endParaRPr>
          </a:p>
        </p:txBody>
      </p:sp>
    </p:spTree>
    <p:extLst>
      <p:ext uri="{BB962C8B-B14F-4D97-AF65-F5344CB8AC3E}">
        <p14:creationId xmlns:p14="http://schemas.microsoft.com/office/powerpoint/2010/main" val="3192932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34</a:t>
            </a:fld>
            <a:endParaRPr lang="nl-NL"/>
          </a:p>
        </p:txBody>
      </p:sp>
    </p:spTree>
    <p:extLst>
      <p:ext uri="{BB962C8B-B14F-4D97-AF65-F5344CB8AC3E}">
        <p14:creationId xmlns:p14="http://schemas.microsoft.com/office/powerpoint/2010/main" val="3923009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39</a:t>
            </a:fld>
            <a:endParaRPr lang="nl-NL"/>
          </a:p>
        </p:txBody>
      </p:sp>
    </p:spTree>
    <p:extLst>
      <p:ext uri="{BB962C8B-B14F-4D97-AF65-F5344CB8AC3E}">
        <p14:creationId xmlns:p14="http://schemas.microsoft.com/office/powerpoint/2010/main" val="17278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a:t>
            </a:fld>
            <a:endParaRPr lang="nl-NL"/>
          </a:p>
        </p:txBody>
      </p:sp>
    </p:spTree>
    <p:extLst>
      <p:ext uri="{BB962C8B-B14F-4D97-AF65-F5344CB8AC3E}">
        <p14:creationId xmlns:p14="http://schemas.microsoft.com/office/powerpoint/2010/main" val="2824895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40</a:t>
            </a:fld>
            <a:endParaRPr lang="nl-NL"/>
          </a:p>
        </p:txBody>
      </p:sp>
    </p:spTree>
    <p:extLst>
      <p:ext uri="{BB962C8B-B14F-4D97-AF65-F5344CB8AC3E}">
        <p14:creationId xmlns:p14="http://schemas.microsoft.com/office/powerpoint/2010/main" val="265695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Open norm krijgt invulling door bijv.: </a:t>
            </a:r>
          </a:p>
          <a:p>
            <a:r>
              <a:rPr lang="nl-NL" dirty="0"/>
              <a:t>- Verplicht werken volgens instructies, protocollen door de werkgever (bevoegdheid voor het geven tot....). Denk ook aan het geven van instructies o.g.v. specifieke regelgeving zoals Wet kinderopvang</a:t>
            </a:r>
          </a:p>
          <a:p>
            <a:r>
              <a:rPr lang="nl-NL" dirty="0"/>
              <a:t>- Arbeid is onderdeel van organisatorische inbedding van de onderneming (incl. o.a. voorzieningen van de werkgever, zoals  materialen, denk aan speelgoed/knutselmateriaal voor de kinderen, bedden(goed), opvanglocaties e.d.</a:t>
            </a:r>
          </a:p>
          <a:p>
            <a:r>
              <a:rPr lang="nl-NL" dirty="0"/>
              <a:t>- Werkgever draagt het ondernemingsrisico (wie betaalt de schade als er speelgoed door een ruit vliegt)?</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5</a:t>
            </a:fld>
            <a:endParaRPr lang="nl-NL"/>
          </a:p>
        </p:txBody>
      </p:sp>
    </p:spTree>
    <p:extLst>
      <p:ext uri="{BB962C8B-B14F-4D97-AF65-F5344CB8AC3E}">
        <p14:creationId xmlns:p14="http://schemas.microsoft.com/office/powerpoint/2010/main" val="3249048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RijksoverheidSansWebText Regula"/>
                <a:ea typeface="+mn-ea"/>
                <a:cs typeface="+mn-cs"/>
              </a:rPr>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t>20</a:t>
            </a:fld>
            <a:endParaRPr kumimoji="0" lang="en-GB" sz="1200" b="0" i="0" u="none" strike="noStrike" kern="1200" cap="none" spc="0" normalizeH="0" baseline="0" noProof="0">
              <a:ln>
                <a:noFill/>
              </a:ln>
              <a:solidFill>
                <a:prstClr val="black"/>
              </a:solidFill>
              <a:effectLst/>
              <a:uLnTx/>
              <a:uFillTx/>
              <a:latin typeface="RijksoverheidSansWebText Regula"/>
              <a:ea typeface="+mn-ea"/>
              <a:cs typeface="+mn-cs"/>
            </a:endParaRPr>
          </a:p>
        </p:txBody>
      </p:sp>
    </p:spTree>
    <p:extLst>
      <p:ext uri="{BB962C8B-B14F-4D97-AF65-F5344CB8AC3E}">
        <p14:creationId xmlns:p14="http://schemas.microsoft.com/office/powerpoint/2010/main" val="1546741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a:p>
            <a:pPr marL="171450" indent="-171450">
              <a:buFont typeface="Arial" panose="020B0604020202020204" pitchFamily="34" charset="0"/>
              <a:buChar char="•"/>
            </a:pPr>
            <a:endParaRPr lang="nl-NL" dirty="0"/>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RijksoverheidSansWebText Regula"/>
                <a:ea typeface="+mn-ea"/>
                <a:cs typeface="+mn-cs"/>
              </a:rPr>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t>21</a:t>
            </a:fld>
            <a:endParaRPr kumimoji="0" lang="en-GB" sz="1200" b="0" i="0" u="none" strike="noStrike" kern="1200" cap="none" spc="0" normalizeH="0" baseline="0" noProof="0">
              <a:ln>
                <a:noFill/>
              </a:ln>
              <a:solidFill>
                <a:prstClr val="black"/>
              </a:solidFill>
              <a:effectLst/>
              <a:uLnTx/>
              <a:uFillTx/>
              <a:latin typeface="RijksoverheidSansWebText Regula"/>
              <a:ea typeface="+mn-ea"/>
              <a:cs typeface="+mn-cs"/>
            </a:endParaRPr>
          </a:p>
        </p:txBody>
      </p:sp>
    </p:spTree>
    <p:extLst>
      <p:ext uri="{BB962C8B-B14F-4D97-AF65-F5344CB8AC3E}">
        <p14:creationId xmlns:p14="http://schemas.microsoft.com/office/powerpoint/2010/main" val="401568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50000"/>
              </a:lnSpc>
              <a:spcAft>
                <a:spcPts val="800"/>
              </a:spcAft>
            </a:pPr>
            <a:r>
              <a:rPr lang="nl-NL" sz="900" kern="100" dirty="0">
                <a:effectLst/>
                <a:latin typeface="Verdana" panose="020B0604030504040204" pitchFamily="34" charset="0"/>
                <a:ea typeface="Calibri" panose="020F0502020204030204" pitchFamily="34" charset="0"/>
                <a:cs typeface="Calibri" panose="020F0502020204030204" pitchFamily="34" charset="0"/>
              </a:rPr>
              <a:t> </a:t>
            </a:r>
            <a:endParaRPr lang="nl-NL"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900" kern="100" dirty="0">
                <a:effectLst/>
                <a:latin typeface="Verdana" panose="020B0604030504040204" pitchFamily="34" charset="0"/>
                <a:ea typeface="Calibri" panose="020F0502020204030204" pitchFamily="34" charset="0"/>
                <a:cs typeface="Calibri" panose="020F0502020204030204" pitchFamily="34" charset="0"/>
              </a:rPr>
              <a:t> </a:t>
            </a:r>
            <a:endParaRPr lang="nl-NL"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53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1800" dirty="0">
              <a:effectLst/>
              <a:latin typeface="Verdana" panose="020B060403050404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RijksoverheidSansWebText Regula"/>
                <a:ea typeface="+mn-ea"/>
                <a:cs typeface="+mn-cs"/>
              </a:rPr>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t>23</a:t>
            </a:fld>
            <a:endParaRPr kumimoji="0" lang="en-GB" sz="1200" b="0" i="0" u="none" strike="noStrike" kern="1200" cap="none" spc="0" normalizeH="0" baseline="0" noProof="0">
              <a:ln>
                <a:noFill/>
              </a:ln>
              <a:solidFill>
                <a:prstClr val="black"/>
              </a:solidFill>
              <a:effectLst/>
              <a:uLnTx/>
              <a:uFillTx/>
              <a:latin typeface="RijksoverheidSansWebText Regula"/>
              <a:ea typeface="+mn-ea"/>
              <a:cs typeface="+mn-cs"/>
            </a:endParaRPr>
          </a:p>
        </p:txBody>
      </p:sp>
    </p:spTree>
    <p:extLst>
      <p:ext uri="{BB962C8B-B14F-4D97-AF65-F5344CB8AC3E}">
        <p14:creationId xmlns:p14="http://schemas.microsoft.com/office/powerpoint/2010/main" val="3846230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50000"/>
              </a:lnSpc>
              <a:spcAft>
                <a:spcPts val="800"/>
              </a:spcAft>
              <a:buFont typeface="Symbol" panose="05050102010706020507" pitchFamily="18" charset="2"/>
              <a:buChar char=""/>
            </a:pP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031A0-A13F-4467-A746-7E5A89975D0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786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Reinalda</a:t>
            </a:r>
            <a:endParaRPr lang="nl-NL" dirty="0"/>
          </a:p>
          <a:p>
            <a:r>
              <a:rPr lang="nl-NL" dirty="0"/>
              <a:t>Hoe de handhaving is ingericht tot 2025?</a:t>
            </a:r>
          </a:p>
          <a:p>
            <a:pPr marL="171450" indent="-171450">
              <a:buFontTx/>
              <a:buChar char="-"/>
            </a:pPr>
            <a:r>
              <a:rPr lang="nl-NL" dirty="0"/>
              <a:t>Actieve samenwerking met de markt middels het marktteam.</a:t>
            </a:r>
          </a:p>
          <a:p>
            <a:pPr marL="171450" indent="-171450">
              <a:buFontTx/>
              <a:buChar char="-"/>
            </a:pPr>
            <a:r>
              <a:rPr lang="nl-NL" dirty="0"/>
              <a:t>Risicogerichte aanpak binnen de handhaving.</a:t>
            </a:r>
          </a:p>
          <a:p>
            <a:pPr marL="171450" indent="-171450">
              <a:buFontTx/>
              <a:buChar char="-"/>
            </a:pPr>
            <a:r>
              <a:rPr lang="nl-NL" dirty="0"/>
              <a:t>Reguliere klantbehandeling (bedrijfsbezoeken, boekenonderzoeken en reguliere signalen oppakken).</a:t>
            </a:r>
          </a:p>
        </p:txBody>
      </p:sp>
      <p:sp>
        <p:nvSpPr>
          <p:cNvPr id="4" name="Tijdelijke aanduiding voor dianummer 3"/>
          <p:cNvSpPr>
            <a:spLocks noGrp="1"/>
          </p:cNvSpPr>
          <p:nvPr>
            <p:ph type="sldNum" sz="quarter" idx="5"/>
          </p:nvPr>
        </p:nvSpPr>
        <p:spPr/>
        <p:txBody>
          <a:bodyPr/>
          <a:lstStyle/>
          <a:p>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fld id="{97027049-1E68-4983-B45E-A014558CB349}" type="slidenum">
              <a:rPr kumimoji="0" lang="en-GB" sz="1200" b="0" i="0" u="none" strike="noStrike" kern="1200" cap="none" spc="0" normalizeH="0" baseline="0" noProof="0" smtClean="0">
                <a:ln>
                  <a:noFill/>
                </a:ln>
                <a:solidFill>
                  <a:prstClr val="black"/>
                </a:solidFill>
                <a:effectLst/>
                <a:uLnTx/>
                <a:uFillTx/>
                <a:latin typeface="RijksoverheidSansWebText Regular" panose="020B0503040202060203" pitchFamily="34" charset="0"/>
                <a:ea typeface="+mn-ea"/>
                <a:cs typeface="+mn-cs"/>
              </a:rPr>
              <a:pPr marL="0" marR="0" lvl="0" indent="0" algn="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t>25</a:t>
            </a:fld>
            <a:endParaRPr kumimoji="0" lang="en-GB" sz="12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endParaRPr>
          </a:p>
        </p:txBody>
      </p:sp>
    </p:spTree>
    <p:extLst>
      <p:ext uri="{BB962C8B-B14F-4D97-AF65-F5344CB8AC3E}">
        <p14:creationId xmlns:p14="http://schemas.microsoft.com/office/powerpoint/2010/main" val="4088621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7.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7.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7.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0.png"/></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19.png"/><Relationship Id="rId21" Type="http://schemas.openxmlformats.org/officeDocument/2006/relationships/image" Target="../media/image37.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image" Target="../media/image18.png"/><Relationship Id="rId16" Type="http://schemas.openxmlformats.org/officeDocument/2006/relationships/image" Target="../media/image32.emf"/><Relationship Id="rId20" Type="http://schemas.openxmlformats.org/officeDocument/2006/relationships/image" Target="../media/image36.emf"/><Relationship Id="rId1" Type="http://schemas.openxmlformats.org/officeDocument/2006/relationships/slideMaster" Target="../slideMasters/slideMaster5.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10" Type="http://schemas.openxmlformats.org/officeDocument/2006/relationships/image" Target="../media/image26.emf"/><Relationship Id="rId19" Type="http://schemas.openxmlformats.org/officeDocument/2006/relationships/image" Target="../media/image35.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emf"/><Relationship Id="rId12" Type="http://schemas.openxmlformats.org/officeDocument/2006/relationships/image" Target="../media/image33.emf"/><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22.emf"/><Relationship Id="rId11" Type="http://schemas.openxmlformats.org/officeDocument/2006/relationships/image" Target="../media/image32.emf"/><Relationship Id="rId5" Type="http://schemas.openxmlformats.org/officeDocument/2006/relationships/image" Target="../media/image21.emf"/><Relationship Id="rId10" Type="http://schemas.openxmlformats.org/officeDocument/2006/relationships/image" Target="../media/image31.emf"/><Relationship Id="rId4" Type="http://schemas.openxmlformats.org/officeDocument/2006/relationships/image" Target="../media/image20.emf"/><Relationship Id="rId9" Type="http://schemas.openxmlformats.org/officeDocument/2006/relationships/image" Target="../media/image30.emf"/></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emf"/><Relationship Id="rId11" Type="http://schemas.openxmlformats.org/officeDocument/2006/relationships/image" Target="../media/image33.emf"/><Relationship Id="rId5" Type="http://schemas.openxmlformats.org/officeDocument/2006/relationships/image" Target="../media/image22.emf"/><Relationship Id="rId10" Type="http://schemas.openxmlformats.org/officeDocument/2006/relationships/image" Target="../media/image32.emf"/><Relationship Id="rId4" Type="http://schemas.openxmlformats.org/officeDocument/2006/relationships/image" Target="../media/image21.emf"/><Relationship Id="rId9" Type="http://schemas.openxmlformats.org/officeDocument/2006/relationships/image" Target="../media/image31.emf"/></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emf"/><Relationship Id="rId12" Type="http://schemas.openxmlformats.org/officeDocument/2006/relationships/image" Target="../media/image33.emf"/><Relationship Id="rId2"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22.emf"/><Relationship Id="rId11" Type="http://schemas.openxmlformats.org/officeDocument/2006/relationships/image" Target="../media/image32.emf"/><Relationship Id="rId5" Type="http://schemas.openxmlformats.org/officeDocument/2006/relationships/image" Target="../media/image21.emf"/><Relationship Id="rId10" Type="http://schemas.openxmlformats.org/officeDocument/2006/relationships/image" Target="../media/image31.emf"/><Relationship Id="rId4" Type="http://schemas.openxmlformats.org/officeDocument/2006/relationships/image" Target="../media/image20.emf"/><Relationship Id="rId9" Type="http://schemas.openxmlformats.org/officeDocument/2006/relationships/image" Target="../media/image30.emf"/></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jpg"/><Relationship Id="rId1" Type="http://schemas.openxmlformats.org/officeDocument/2006/relationships/slideMaster" Target="../slideMasters/slideMaster5.xml"/><Relationship Id="rId4" Type="http://schemas.openxmlformats.org/officeDocument/2006/relationships/image" Target="../media/image4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19.png"/><Relationship Id="rId21" Type="http://schemas.openxmlformats.org/officeDocument/2006/relationships/image" Target="../media/image37.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image" Target="../media/image50.png"/><Relationship Id="rId16" Type="http://schemas.openxmlformats.org/officeDocument/2006/relationships/image" Target="../media/image32.emf"/><Relationship Id="rId20" Type="http://schemas.openxmlformats.org/officeDocument/2006/relationships/image" Target="../media/image36.emf"/><Relationship Id="rId1" Type="http://schemas.openxmlformats.org/officeDocument/2006/relationships/slideMaster" Target="../slideMasters/slideMaster6.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10" Type="http://schemas.openxmlformats.org/officeDocument/2006/relationships/image" Target="../media/image26.emf"/><Relationship Id="rId19" Type="http://schemas.openxmlformats.org/officeDocument/2006/relationships/image" Target="../media/image35.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jp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Master" Target="../slideMasters/slideMaster6.xml"/><Relationship Id="rId4" Type="http://schemas.openxmlformats.org/officeDocument/2006/relationships/image" Target="../media/image4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19.png"/><Relationship Id="rId21" Type="http://schemas.openxmlformats.org/officeDocument/2006/relationships/image" Target="../media/image37.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image" Target="../media/image52.png"/><Relationship Id="rId16" Type="http://schemas.openxmlformats.org/officeDocument/2006/relationships/image" Target="../media/image32.emf"/><Relationship Id="rId20" Type="http://schemas.openxmlformats.org/officeDocument/2006/relationships/image" Target="../media/image36.emf"/><Relationship Id="rId1" Type="http://schemas.openxmlformats.org/officeDocument/2006/relationships/slideMaster" Target="../slideMasters/slideMaster7.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10" Type="http://schemas.openxmlformats.org/officeDocument/2006/relationships/image" Target="../media/image26.emf"/><Relationship Id="rId19" Type="http://schemas.openxmlformats.org/officeDocument/2006/relationships/image" Target="../media/image35.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s>
</file>

<file path=ppt/slideLayouts/_rels/slideLayout201.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19.png"/><Relationship Id="rId21" Type="http://schemas.openxmlformats.org/officeDocument/2006/relationships/image" Target="../media/image37.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image" Target="../media/image53.png"/><Relationship Id="rId16" Type="http://schemas.openxmlformats.org/officeDocument/2006/relationships/image" Target="../media/image32.emf"/><Relationship Id="rId20" Type="http://schemas.openxmlformats.org/officeDocument/2006/relationships/image" Target="../media/image36.emf"/><Relationship Id="rId1" Type="http://schemas.openxmlformats.org/officeDocument/2006/relationships/slideMaster" Target="../slideMasters/slideMaster7.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10" Type="http://schemas.openxmlformats.org/officeDocument/2006/relationships/image" Target="../media/image26.emf"/><Relationship Id="rId19" Type="http://schemas.openxmlformats.org/officeDocument/2006/relationships/image" Target="../media/image35.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s>
</file>

<file path=ppt/slideLayouts/_rels/slideLayout202.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19.png"/><Relationship Id="rId21" Type="http://schemas.openxmlformats.org/officeDocument/2006/relationships/image" Target="../media/image37.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image" Target="../media/image50.png"/><Relationship Id="rId16" Type="http://schemas.openxmlformats.org/officeDocument/2006/relationships/image" Target="../media/image32.emf"/><Relationship Id="rId20" Type="http://schemas.openxmlformats.org/officeDocument/2006/relationships/image" Target="../media/image36.emf"/><Relationship Id="rId1" Type="http://schemas.openxmlformats.org/officeDocument/2006/relationships/slideMaster" Target="../slideMasters/slideMaster7.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10" Type="http://schemas.openxmlformats.org/officeDocument/2006/relationships/image" Target="../media/image26.emf"/><Relationship Id="rId19" Type="http://schemas.openxmlformats.org/officeDocument/2006/relationships/image" Target="../media/image35.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19.png"/><Relationship Id="rId21" Type="http://schemas.openxmlformats.org/officeDocument/2006/relationships/image" Target="../media/image37.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image" Target="../media/image54.png"/><Relationship Id="rId16" Type="http://schemas.openxmlformats.org/officeDocument/2006/relationships/image" Target="../media/image32.emf"/><Relationship Id="rId20" Type="http://schemas.openxmlformats.org/officeDocument/2006/relationships/image" Target="../media/image36.emf"/><Relationship Id="rId1" Type="http://schemas.openxmlformats.org/officeDocument/2006/relationships/slideMaster" Target="../slideMasters/slideMaster7.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10" Type="http://schemas.openxmlformats.org/officeDocument/2006/relationships/image" Target="../media/image26.emf"/><Relationship Id="rId19" Type="http://schemas.openxmlformats.org/officeDocument/2006/relationships/image" Target="../media/image35.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7.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jp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19.png"/><Relationship Id="rId21" Type="http://schemas.openxmlformats.org/officeDocument/2006/relationships/image" Target="../media/image37.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image" Target="../media/image18.png"/><Relationship Id="rId16" Type="http://schemas.openxmlformats.org/officeDocument/2006/relationships/image" Target="../media/image32.emf"/><Relationship Id="rId20" Type="http://schemas.openxmlformats.org/officeDocument/2006/relationships/image" Target="../media/image36.emf"/><Relationship Id="rId1" Type="http://schemas.openxmlformats.org/officeDocument/2006/relationships/slideMaster" Target="../slideMasters/slideMaster8.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10" Type="http://schemas.openxmlformats.org/officeDocument/2006/relationships/image" Target="../media/image26.emf"/><Relationship Id="rId19" Type="http://schemas.openxmlformats.org/officeDocument/2006/relationships/image" Target="../media/image35.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s>
</file>

<file path=ppt/slideLayouts/_rels/slideLayout23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emf"/><Relationship Id="rId12" Type="http://schemas.openxmlformats.org/officeDocument/2006/relationships/image" Target="../media/image33.emf"/><Relationship Id="rId2" Type="http://schemas.openxmlformats.org/officeDocument/2006/relationships/image" Target="../media/image38.png"/><Relationship Id="rId1" Type="http://schemas.openxmlformats.org/officeDocument/2006/relationships/slideMaster" Target="../slideMasters/slideMaster8.xml"/><Relationship Id="rId6" Type="http://schemas.openxmlformats.org/officeDocument/2006/relationships/image" Target="../media/image22.emf"/><Relationship Id="rId11" Type="http://schemas.openxmlformats.org/officeDocument/2006/relationships/image" Target="../media/image32.emf"/><Relationship Id="rId5" Type="http://schemas.openxmlformats.org/officeDocument/2006/relationships/image" Target="../media/image21.emf"/><Relationship Id="rId10" Type="http://schemas.openxmlformats.org/officeDocument/2006/relationships/image" Target="../media/image31.emf"/><Relationship Id="rId4" Type="http://schemas.openxmlformats.org/officeDocument/2006/relationships/image" Target="../media/image20.emf"/><Relationship Id="rId9" Type="http://schemas.openxmlformats.org/officeDocument/2006/relationships/image" Target="../media/image30.emf"/></Relationships>
</file>

<file path=ppt/slideLayouts/_rels/slideLayout233.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23.emf"/><Relationship Id="rId11" Type="http://schemas.openxmlformats.org/officeDocument/2006/relationships/image" Target="../media/image33.emf"/><Relationship Id="rId5" Type="http://schemas.openxmlformats.org/officeDocument/2006/relationships/image" Target="../media/image22.emf"/><Relationship Id="rId10" Type="http://schemas.openxmlformats.org/officeDocument/2006/relationships/image" Target="../media/image32.emf"/><Relationship Id="rId4" Type="http://schemas.openxmlformats.org/officeDocument/2006/relationships/image" Target="../media/image21.emf"/><Relationship Id="rId9" Type="http://schemas.openxmlformats.org/officeDocument/2006/relationships/image" Target="../media/image31.emf"/></Relationships>
</file>

<file path=ppt/slideLayouts/_rels/slideLayout234.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emf"/><Relationship Id="rId12" Type="http://schemas.openxmlformats.org/officeDocument/2006/relationships/image" Target="../media/image33.emf"/><Relationship Id="rId2" Type="http://schemas.openxmlformats.org/officeDocument/2006/relationships/image" Target="../media/image18.png"/><Relationship Id="rId1" Type="http://schemas.openxmlformats.org/officeDocument/2006/relationships/slideMaster" Target="../slideMasters/slideMaster8.xml"/><Relationship Id="rId6" Type="http://schemas.openxmlformats.org/officeDocument/2006/relationships/image" Target="../media/image22.emf"/><Relationship Id="rId11" Type="http://schemas.openxmlformats.org/officeDocument/2006/relationships/image" Target="../media/image32.emf"/><Relationship Id="rId5" Type="http://schemas.openxmlformats.org/officeDocument/2006/relationships/image" Target="../media/image21.emf"/><Relationship Id="rId10" Type="http://schemas.openxmlformats.org/officeDocument/2006/relationships/image" Target="../media/image31.emf"/><Relationship Id="rId4" Type="http://schemas.openxmlformats.org/officeDocument/2006/relationships/image" Target="../media/image20.emf"/><Relationship Id="rId9" Type="http://schemas.openxmlformats.org/officeDocument/2006/relationships/image" Target="../media/image30.emf"/></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jpg"/><Relationship Id="rId1" Type="http://schemas.openxmlformats.org/officeDocument/2006/relationships/slideMaster" Target="../slideMasters/slideMaster8.xml"/><Relationship Id="rId4" Type="http://schemas.openxmlformats.org/officeDocument/2006/relationships/image" Target="../media/image47.png"/></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Master" Target="../slideMasters/slideMaster8.xml"/><Relationship Id="rId4" Type="http://schemas.openxmlformats.org/officeDocument/2006/relationships/image" Target="../media/image49.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61.png"/><Relationship Id="rId21" Type="http://schemas.openxmlformats.org/officeDocument/2006/relationships/image" Target="../media/image37.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image" Target="../media/image18.png"/><Relationship Id="rId16" Type="http://schemas.openxmlformats.org/officeDocument/2006/relationships/image" Target="../media/image32.emf"/><Relationship Id="rId20" Type="http://schemas.openxmlformats.org/officeDocument/2006/relationships/image" Target="../media/image36.emf"/><Relationship Id="rId1" Type="http://schemas.openxmlformats.org/officeDocument/2006/relationships/slideMaster" Target="../slideMasters/slideMaster9.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10" Type="http://schemas.openxmlformats.org/officeDocument/2006/relationships/image" Target="../media/image26.emf"/><Relationship Id="rId19" Type="http://schemas.openxmlformats.org/officeDocument/2006/relationships/image" Target="../media/image35.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5"/>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46838340"/>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0692869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defRPr lang="nl-NL" dirty="0"/>
            </a:lvl1pPr>
          </a:lstStyle>
          <a:p>
            <a:pPr lvl="0"/>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217487418"/>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defRPr lang="nl-NL"/>
            </a:lvl1pPr>
          </a:lstStyle>
          <a:p>
            <a:pPr lvl="0"/>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026163485"/>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8999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13610354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6122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639780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2000743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3" name="Afbeelding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328413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5" name="Afbeelding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7179939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3" name="Afbeelding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497605836"/>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5083734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22153466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0" name="Tijdelijke aanduiding voor afbeelding 19">
            <a:extLst>
              <a:ext uri="{FF2B5EF4-FFF2-40B4-BE49-F238E27FC236}">
                <a16:creationId xmlns:a16="http://schemas.microsoft.com/office/drawing/2014/main" id="{85292067-D04E-EE40-B16F-5668AD7590FE}"/>
              </a:ext>
            </a:extLst>
          </p:cNvPr>
          <p:cNvSpPr>
            <a:spLocks noGrp="1"/>
          </p:cNvSpPr>
          <p:nvPr>
            <p:ph type="pic" sz="quarter" idx="22"/>
          </p:nvPr>
        </p:nvSpPr>
        <p:spPr>
          <a:xfrm>
            <a:off x="-3175" y="0"/>
            <a:ext cx="6101229" cy="6858000"/>
          </a:xfrm>
          <a:custGeom>
            <a:avLst/>
            <a:gdLst>
              <a:gd name="connsiteX0" fmla="*/ 0 w 6099175"/>
              <a:gd name="connsiteY0" fmla="*/ 0 h 6858000"/>
              <a:gd name="connsiteX1" fmla="*/ 5773588 w 6099175"/>
              <a:gd name="connsiteY1" fmla="*/ 0 h 6858000"/>
              <a:gd name="connsiteX2" fmla="*/ 5773588 w 6099175"/>
              <a:gd name="connsiteY2" fmla="*/ 1152000 h 6858000"/>
              <a:gd name="connsiteX3" fmla="*/ 6099175 w 6099175"/>
              <a:gd name="connsiteY3" fmla="*/ 1152000 h 6858000"/>
              <a:gd name="connsiteX4" fmla="*/ 6099175 w 6099175"/>
              <a:gd name="connsiteY4" fmla="*/ 6858000 h 6858000"/>
              <a:gd name="connsiteX5" fmla="*/ 0 w 6099175"/>
              <a:gd name="connsiteY5" fmla="*/ 6858000 h 6858000"/>
              <a:gd name="connsiteX0" fmla="*/ 0 w 6099175"/>
              <a:gd name="connsiteY0" fmla="*/ 0 h 6858000"/>
              <a:gd name="connsiteX1" fmla="*/ 5773588 w 6099175"/>
              <a:gd name="connsiteY1" fmla="*/ 0 h 6858000"/>
              <a:gd name="connsiteX2" fmla="*/ 5773588 w 6099175"/>
              <a:gd name="connsiteY2" fmla="*/ 1276287 h 6858000"/>
              <a:gd name="connsiteX3" fmla="*/ 6099175 w 6099175"/>
              <a:gd name="connsiteY3" fmla="*/ 1152000 h 6858000"/>
              <a:gd name="connsiteX4" fmla="*/ 6099175 w 6099175"/>
              <a:gd name="connsiteY4" fmla="*/ 6858000 h 6858000"/>
              <a:gd name="connsiteX5" fmla="*/ 0 w 6099175"/>
              <a:gd name="connsiteY5" fmla="*/ 6858000 h 6858000"/>
              <a:gd name="connsiteX6" fmla="*/ 0 w 6099175"/>
              <a:gd name="connsiteY6" fmla="*/ 0 h 6858000"/>
              <a:gd name="connsiteX0" fmla="*/ 0 w 6108053"/>
              <a:gd name="connsiteY0" fmla="*/ 0 h 6858000"/>
              <a:gd name="connsiteX1" fmla="*/ 5773588 w 6108053"/>
              <a:gd name="connsiteY1" fmla="*/ 0 h 6858000"/>
              <a:gd name="connsiteX2" fmla="*/ 5773588 w 6108053"/>
              <a:gd name="connsiteY2" fmla="*/ 1276287 h 6858000"/>
              <a:gd name="connsiteX3" fmla="*/ 6108053 w 6108053"/>
              <a:gd name="connsiteY3" fmla="*/ 1240776 h 6858000"/>
              <a:gd name="connsiteX4" fmla="*/ 6099175 w 6108053"/>
              <a:gd name="connsiteY4" fmla="*/ 6858000 h 6858000"/>
              <a:gd name="connsiteX5" fmla="*/ 0 w 6108053"/>
              <a:gd name="connsiteY5" fmla="*/ 6858000 h 6858000"/>
              <a:gd name="connsiteX6" fmla="*/ 0 w 6108053"/>
              <a:gd name="connsiteY6" fmla="*/ 0 h 6858000"/>
              <a:gd name="connsiteX0" fmla="*/ 0 w 6101229"/>
              <a:gd name="connsiteY0" fmla="*/ 0 h 6858000"/>
              <a:gd name="connsiteX1" fmla="*/ 5773588 w 6101229"/>
              <a:gd name="connsiteY1" fmla="*/ 0 h 6858000"/>
              <a:gd name="connsiteX2" fmla="*/ 5773588 w 6101229"/>
              <a:gd name="connsiteY2" fmla="*/ 1276287 h 6858000"/>
              <a:gd name="connsiteX3" fmla="*/ 6101229 w 6101229"/>
              <a:gd name="connsiteY3" fmla="*/ 1274896 h 6858000"/>
              <a:gd name="connsiteX4" fmla="*/ 6099175 w 6101229"/>
              <a:gd name="connsiteY4" fmla="*/ 6858000 h 6858000"/>
              <a:gd name="connsiteX5" fmla="*/ 0 w 6101229"/>
              <a:gd name="connsiteY5" fmla="*/ 6858000 h 6858000"/>
              <a:gd name="connsiteX6" fmla="*/ 0 w 610122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1229" h="6858000">
                <a:moveTo>
                  <a:pt x="0" y="0"/>
                </a:moveTo>
                <a:lnTo>
                  <a:pt x="5773588" y="0"/>
                </a:lnTo>
                <a:lnTo>
                  <a:pt x="5773588" y="1276287"/>
                </a:lnTo>
                <a:lnTo>
                  <a:pt x="6101229" y="1274896"/>
                </a:lnTo>
                <a:cubicBezTo>
                  <a:pt x="6098270" y="3147304"/>
                  <a:pt x="6102134" y="4985592"/>
                  <a:pt x="6099175" y="6858000"/>
                </a:cubicBezTo>
                <a:lnTo>
                  <a:pt x="0" y="6858000"/>
                </a:lnTo>
                <a:lnTo>
                  <a:pt x="0" y="0"/>
                </a:lnTo>
                <a:close/>
              </a:path>
            </a:pathLst>
          </a:custGeom>
          <a:noFill/>
        </p:spPr>
        <p:txBody>
          <a:bodyPr wrap="square" lIns="612000" anchor="ctr" anchorCtr="0">
            <a:noAutofit/>
          </a:bodyPr>
          <a:lstStyle/>
          <a:p>
            <a:r>
              <a:rPr lang="nl-NL"/>
              <a:t>Klik op het pictogram als u een afbeelding wilt toevoegen</a:t>
            </a:r>
          </a:p>
        </p:txBody>
      </p:sp>
      <p:pic>
        <p:nvPicPr>
          <p:cNvPr id="19" name="Afbeelding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496295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6" name="Tijdelijke aanduiding voor afbeelding 15"/>
          <p:cNvSpPr>
            <a:spLocks noGrp="1"/>
          </p:cNvSpPr>
          <p:nvPr>
            <p:ph type="pic" sz="quarter" idx="11"/>
          </p:nvPr>
        </p:nvSpPr>
        <p:spPr>
          <a:xfrm>
            <a:off x="0" y="0"/>
            <a:ext cx="12192000" cy="3427413"/>
          </a:xfrm>
          <a:custGeom>
            <a:avLst/>
            <a:gdLst>
              <a:gd name="connsiteX0" fmla="*/ 5772000 w 12192000"/>
              <a:gd name="connsiteY0" fmla="*/ 1 h 3427413"/>
              <a:gd name="connsiteX1" fmla="*/ 5772000 w 12192000"/>
              <a:gd name="connsiteY1" fmla="*/ 1144801 h 3427413"/>
              <a:gd name="connsiteX2" fmla="*/ 6420000 w 12192000"/>
              <a:gd name="connsiteY2" fmla="*/ 1144801 h 3427413"/>
              <a:gd name="connsiteX3" fmla="*/ 64200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5772000 w 12192000"/>
              <a:gd name="connsiteY0" fmla="*/ 1 h 3427413"/>
              <a:gd name="connsiteX1" fmla="*/ 5772000 w 12192000"/>
              <a:gd name="connsiteY1" fmla="*/ 1144801 h 3427413"/>
              <a:gd name="connsiteX2" fmla="*/ 6429144 w 12192000"/>
              <a:gd name="connsiteY2" fmla="*/ 1281961 h 3427413"/>
              <a:gd name="connsiteX3" fmla="*/ 6420000 w 12192000"/>
              <a:gd name="connsiteY3" fmla="*/ 1 h 3427413"/>
              <a:gd name="connsiteX4" fmla="*/ 5772000 w 12192000"/>
              <a:gd name="connsiteY4" fmla="*/ 1 h 3427413"/>
              <a:gd name="connsiteX5" fmla="*/ 0 w 12192000"/>
              <a:gd name="connsiteY5" fmla="*/ 0 h 3427413"/>
              <a:gd name="connsiteX6" fmla="*/ 12192000 w 12192000"/>
              <a:gd name="connsiteY6" fmla="*/ 0 h 3427413"/>
              <a:gd name="connsiteX7" fmla="*/ 12192000 w 12192000"/>
              <a:gd name="connsiteY7" fmla="*/ 3427413 h 3427413"/>
              <a:gd name="connsiteX8" fmla="*/ 0 w 12192000"/>
              <a:gd name="connsiteY8" fmla="*/ 3427413 h 3427413"/>
              <a:gd name="connsiteX9" fmla="*/ 0 w 12192000"/>
              <a:gd name="connsiteY9" fmla="*/ 0 h 3427413"/>
              <a:gd name="connsiteX0" fmla="*/ 5772000 w 12192000"/>
              <a:gd name="connsiteY0" fmla="*/ 1 h 3427413"/>
              <a:gd name="connsiteX1" fmla="*/ 5772000 w 12192000"/>
              <a:gd name="connsiteY1" fmla="*/ 1144801 h 3427413"/>
              <a:gd name="connsiteX2" fmla="*/ 6429144 w 12192000"/>
              <a:gd name="connsiteY2" fmla="*/ 1281961 h 3427413"/>
              <a:gd name="connsiteX3" fmla="*/ 6420000 w 12192000"/>
              <a:gd name="connsiteY3" fmla="*/ 1 h 3427413"/>
              <a:gd name="connsiteX4" fmla="*/ 5772000 w 12192000"/>
              <a:gd name="connsiteY4" fmla="*/ 1 h 3427413"/>
              <a:gd name="connsiteX5" fmla="*/ 0 w 12192000"/>
              <a:gd name="connsiteY5" fmla="*/ 0 h 3427413"/>
              <a:gd name="connsiteX6" fmla="*/ 12192000 w 12192000"/>
              <a:gd name="connsiteY6" fmla="*/ 0 h 3427413"/>
              <a:gd name="connsiteX7" fmla="*/ 12192000 w 12192000"/>
              <a:gd name="connsiteY7" fmla="*/ 3427413 h 3427413"/>
              <a:gd name="connsiteX8" fmla="*/ 0 w 12192000"/>
              <a:gd name="connsiteY8" fmla="*/ 3427413 h 3427413"/>
              <a:gd name="connsiteX9" fmla="*/ 0 w 12192000"/>
              <a:gd name="connsiteY9" fmla="*/ 0 h 3427413"/>
              <a:gd name="connsiteX0" fmla="*/ 5772000 w 12192000"/>
              <a:gd name="connsiteY0" fmla="*/ 1 h 3427413"/>
              <a:gd name="connsiteX1" fmla="*/ 5781144 w 12192000"/>
              <a:gd name="connsiteY1" fmla="*/ 1291105 h 3427413"/>
              <a:gd name="connsiteX2" fmla="*/ 6429144 w 12192000"/>
              <a:gd name="connsiteY2" fmla="*/ 1281961 h 3427413"/>
              <a:gd name="connsiteX3" fmla="*/ 6420000 w 12192000"/>
              <a:gd name="connsiteY3" fmla="*/ 1 h 3427413"/>
              <a:gd name="connsiteX4" fmla="*/ 5772000 w 12192000"/>
              <a:gd name="connsiteY4" fmla="*/ 1 h 3427413"/>
              <a:gd name="connsiteX5" fmla="*/ 0 w 12192000"/>
              <a:gd name="connsiteY5" fmla="*/ 0 h 3427413"/>
              <a:gd name="connsiteX6" fmla="*/ 12192000 w 12192000"/>
              <a:gd name="connsiteY6" fmla="*/ 0 h 3427413"/>
              <a:gd name="connsiteX7" fmla="*/ 12192000 w 12192000"/>
              <a:gd name="connsiteY7" fmla="*/ 3427413 h 3427413"/>
              <a:gd name="connsiteX8" fmla="*/ 0 w 12192000"/>
              <a:gd name="connsiteY8" fmla="*/ 3427413 h 3427413"/>
              <a:gd name="connsiteX9" fmla="*/ 0 w 12192000"/>
              <a:gd name="connsiteY9"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427413">
                <a:moveTo>
                  <a:pt x="5772000" y="1"/>
                </a:moveTo>
                <a:lnTo>
                  <a:pt x="5781144" y="1291105"/>
                </a:lnTo>
                <a:lnTo>
                  <a:pt x="6429144" y="1281961"/>
                </a:lnTo>
                <a:cubicBezTo>
                  <a:pt x="6429144" y="900361"/>
                  <a:pt x="6420000" y="381601"/>
                  <a:pt x="6420000" y="1"/>
                </a:cubicBezTo>
                <a:lnTo>
                  <a:pt x="5772000" y="1"/>
                </a:lnTo>
                <a:close/>
                <a:moveTo>
                  <a:pt x="0" y="0"/>
                </a:moveTo>
                <a:lnTo>
                  <a:pt x="12192000" y="0"/>
                </a:lnTo>
                <a:lnTo>
                  <a:pt x="12192000" y="3427413"/>
                </a:lnTo>
                <a:lnTo>
                  <a:pt x="0" y="3427413"/>
                </a:lnTo>
                <a:lnTo>
                  <a:pt x="0" y="0"/>
                </a:lnTo>
                <a:close/>
              </a:path>
            </a:pathLst>
          </a:custGeom>
          <a:noFill/>
        </p:spPr>
        <p:txBody>
          <a:bodyPr wrap="square" lIns="648000" anchor="ctr" anchorCtr="0">
            <a:noAutofit/>
          </a:bodyPr>
          <a:lstStyle>
            <a:lvl1pPr>
              <a:buClr>
                <a:schemeClr val="bg2"/>
              </a:buClr>
              <a:defRPr>
                <a:solidFill>
                  <a:schemeClr val="bg1"/>
                </a:solidFill>
              </a:defRPr>
            </a:lvl1pPr>
          </a:lstStyle>
          <a:p>
            <a:r>
              <a:rPr lang="nl-NL" dirty="0"/>
              <a:t>Klik op het pictogram als u een afbeelding wilt toevoegen</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 y="9144"/>
            <a:ext cx="12192000" cy="1682496"/>
          </a:xfrm>
          <a:prstGeom prst="rect">
            <a:avLst/>
          </a:prstGeom>
        </p:spPr>
      </p:pic>
    </p:spTree>
    <p:extLst>
      <p:ext uri="{BB962C8B-B14F-4D97-AF65-F5344CB8AC3E}">
        <p14:creationId xmlns:p14="http://schemas.microsoft.com/office/powerpoint/2010/main" val="35584373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pic>
        <p:nvPicPr>
          <p:cNvPr id="2" name="Afbeelding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28957868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3" name="Afbeelding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39013282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Tree>
    <p:extLst>
      <p:ext uri="{BB962C8B-B14F-4D97-AF65-F5344CB8AC3E}">
        <p14:creationId xmlns:p14="http://schemas.microsoft.com/office/powerpoint/2010/main" val="780895924"/>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873516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2574150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63726508"/>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10195335"/>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832508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7945268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467756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927007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57730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de stijl te bewerken</a:t>
            </a: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72873328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0261625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751457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429152328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3782681318"/>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6501086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0988673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84024860"/>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848298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133993924"/>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1343392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defRPr lang="nl-NL" dirty="0"/>
            </a:lvl1pPr>
          </a:lstStyle>
          <a:p>
            <a:pPr lvl="0"/>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6923765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defRPr lang="nl-NL"/>
            </a:lvl1pPr>
          </a:lstStyle>
          <a:p>
            <a:pPr lvl="0"/>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770087849"/>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5268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29715584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670695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634821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68242236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4" name="Afbeelding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28286571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3" name="Afbeelding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5149051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4" name="Afbeelding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3079073610"/>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el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lk_vlak">
            <a:extLst>
              <a:ext uri="{FF2B5EF4-FFF2-40B4-BE49-F238E27FC236}">
                <a16:creationId xmlns:a16="http://schemas.microsoft.com/office/drawing/2014/main" id="{FD6249E6-C9FD-4EF6-B438-71564D8C31FC}"/>
              </a:ext>
            </a:extLst>
          </p:cNvPr>
          <p:cNvSpPr/>
          <p:nvPr userDrawn="1"/>
        </p:nvSpPr>
        <p:spPr>
          <a:xfrm>
            <a:off x="0" y="0"/>
            <a:ext cx="6096000" cy="3903879"/>
          </a:xfrm>
          <a:custGeom>
            <a:avLst/>
            <a:gdLst>
              <a:gd name="connsiteX0" fmla="*/ 0 w 6096000"/>
              <a:gd name="connsiteY0" fmla="*/ 0 h 3903879"/>
              <a:gd name="connsiteX1" fmla="*/ 5791961 w 6096000"/>
              <a:gd name="connsiteY1" fmla="*/ 0 h 3903879"/>
              <a:gd name="connsiteX2" fmla="*/ 5791961 w 6096000"/>
              <a:gd name="connsiteY2" fmla="*/ 1202400 h 3903879"/>
              <a:gd name="connsiteX3" fmla="*/ 6096000 w 6096000"/>
              <a:gd name="connsiteY3" fmla="*/ 1202400 h 3903879"/>
              <a:gd name="connsiteX4" fmla="*/ 6096000 w 6096000"/>
              <a:gd name="connsiteY4" fmla="*/ 3429000 h 3903879"/>
              <a:gd name="connsiteX5" fmla="*/ 3030735 w 6096000"/>
              <a:gd name="connsiteY5" fmla="*/ 3429000 h 3903879"/>
              <a:gd name="connsiteX6" fmla="*/ 3030735 w 6096000"/>
              <a:gd name="connsiteY6" fmla="*/ 3903879 h 3903879"/>
              <a:gd name="connsiteX7" fmla="*/ 0 w 6096000"/>
              <a:gd name="connsiteY7" fmla="*/ 3903879 h 3903879"/>
              <a:gd name="connsiteX8" fmla="*/ 0 w 6096000"/>
              <a:gd name="connsiteY8" fmla="*/ 3429000 h 3903879"/>
              <a:gd name="connsiteX9" fmla="*/ 0 w 6096000"/>
              <a:gd name="connsiteY9" fmla="*/ 3399879 h 390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3903879">
                <a:moveTo>
                  <a:pt x="0" y="0"/>
                </a:moveTo>
                <a:lnTo>
                  <a:pt x="5791961" y="0"/>
                </a:lnTo>
                <a:lnTo>
                  <a:pt x="5791961" y="1202400"/>
                </a:lnTo>
                <a:lnTo>
                  <a:pt x="6096000" y="1202400"/>
                </a:lnTo>
                <a:lnTo>
                  <a:pt x="6096000" y="3429000"/>
                </a:lnTo>
                <a:lnTo>
                  <a:pt x="3030735" y="3429000"/>
                </a:lnTo>
                <a:lnTo>
                  <a:pt x="3030735" y="3903879"/>
                </a:lnTo>
                <a:lnTo>
                  <a:pt x="0" y="3903879"/>
                </a:lnTo>
                <a:lnTo>
                  <a:pt x="0" y="3429000"/>
                </a:lnTo>
                <a:lnTo>
                  <a:pt x="0" y="33998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12001" y="1128888"/>
            <a:ext cx="4942132" cy="1828801"/>
          </a:xfrm>
        </p:spPr>
        <p:txBody>
          <a:bodyPr anchor="ctr">
            <a:normAutofit/>
          </a:bodyPr>
          <a:lstStyle>
            <a:lvl1pPr algn="l">
              <a:lnSpc>
                <a:spcPct val="100000"/>
              </a:lnSpc>
              <a:defRPr sz="4000"/>
            </a:lvl1pPr>
          </a:lstStyle>
          <a:p>
            <a:r>
              <a:rPr lang="nl-NL"/>
              <a:t>Click to edit Master title style</a:t>
            </a:r>
            <a:endParaRPr lang="nl-NL" dirty="0"/>
          </a:p>
        </p:txBody>
      </p:sp>
      <p:sp>
        <p:nvSpPr>
          <p:cNvPr id="4" name="Date Placeholder 3">
            <a:extLst>
              <a:ext uri="{FF2B5EF4-FFF2-40B4-BE49-F238E27FC236}">
                <a16:creationId xmlns:a16="http://schemas.microsoft.com/office/drawing/2014/main" id="{61C7015D-8130-43C6-8DC3-718198AA0CB8}"/>
              </a:ext>
            </a:extLst>
          </p:cNvPr>
          <p:cNvSpPr>
            <a:spLocks noGrp="1"/>
          </p:cNvSpPr>
          <p:nvPr>
            <p:ph type="dt" sz="half" idx="10"/>
          </p:nvPr>
        </p:nvSpPr>
        <p:spPr>
          <a:xfrm>
            <a:off x="612000" y="3399881"/>
            <a:ext cx="2019231" cy="192405"/>
          </a:xfrm>
        </p:spPr>
        <p:txBody>
          <a:bodyPr/>
          <a:lstStyle>
            <a:lvl1pPr>
              <a:defRPr b="1"/>
            </a:lvl1pPr>
          </a:lstStyle>
          <a:p>
            <a:fld id="{1D048E09-D0ED-4E66-805C-1AFC56142695}" type="datetime1">
              <a:rPr lang="nl-NL" smtClean="0"/>
              <a:t>21-11-2024</a:t>
            </a:fld>
            <a:endParaRPr lang="nl-NL" dirty="0"/>
          </a:p>
        </p:txBody>
      </p:sp>
      <p:pic>
        <p:nvPicPr>
          <p:cNvPr id="11" name="lk_logo">
            <a:extLst>
              <a:ext uri="{FF2B5EF4-FFF2-40B4-BE49-F238E27FC236}">
                <a16:creationId xmlns:a16="http://schemas.microsoft.com/office/drawing/2014/main" id="{35819E97-076C-46A2-A429-9A860F1E8A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1961" y="0"/>
            <a:ext cx="601200" cy="1202400"/>
          </a:xfrm>
          <a:prstGeom prst="rect">
            <a:avLst/>
          </a:prstGeom>
        </p:spPr>
      </p:pic>
      <p:pic>
        <p:nvPicPr>
          <p:cNvPr id="9" name="lkNL_Belastingdienst" descr="woordmerk">
            <a:extLst>
              <a:ext uri="{FF2B5EF4-FFF2-40B4-BE49-F238E27FC236}">
                <a16:creationId xmlns:a16="http://schemas.microsoft.com/office/drawing/2014/main" id="{951FC82D-4836-48FC-BF0B-E68F7F4567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10" name="lkUK_Belastingdienst" descr="woordmerk" hidden="1">
            <a:extLst>
              <a:ext uri="{FF2B5EF4-FFF2-40B4-BE49-F238E27FC236}">
                <a16:creationId xmlns:a16="http://schemas.microsoft.com/office/drawing/2014/main" id="{2764C2A5-44DB-447F-AEE6-D317000A00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12" name="lkNL_Belastingdienst Caribisch Nederland" descr="woordmerk" hidden="1">
            <a:extLst>
              <a:ext uri="{FF2B5EF4-FFF2-40B4-BE49-F238E27FC236}">
                <a16:creationId xmlns:a16="http://schemas.microsoft.com/office/drawing/2014/main" id="{4601A364-8162-4AA0-BDFB-F4393FC6FA3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3" name="lkUK_Belastingdienst Caribisch Nederland" descr="woordmerk" hidden="1">
            <a:extLst>
              <a:ext uri="{FF2B5EF4-FFF2-40B4-BE49-F238E27FC236}">
                <a16:creationId xmlns:a16="http://schemas.microsoft.com/office/drawing/2014/main" id="{F415D13C-F4A2-475B-B46B-38F39A21626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7" name="lkNL_FIOD" descr="woordmerk" hidden="1">
            <a:extLst>
              <a:ext uri="{FF2B5EF4-FFF2-40B4-BE49-F238E27FC236}">
                <a16:creationId xmlns:a16="http://schemas.microsoft.com/office/drawing/2014/main" id="{0485D261-5E34-47DB-A9D2-95389D8F2AB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52000" y="640800"/>
            <a:ext cx="984409" cy="384193"/>
          </a:xfrm>
          <a:prstGeom prst="rect">
            <a:avLst/>
          </a:prstGeom>
        </p:spPr>
      </p:pic>
      <p:pic>
        <p:nvPicPr>
          <p:cNvPr id="18" name="lkUK_FIOD" descr="woordmerk" hidden="1">
            <a:extLst>
              <a:ext uri="{FF2B5EF4-FFF2-40B4-BE49-F238E27FC236}">
                <a16:creationId xmlns:a16="http://schemas.microsoft.com/office/drawing/2014/main" id="{AD3E6EDA-EC31-47B3-A30A-F3F51EA32D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52000" y="640800"/>
            <a:ext cx="2061686" cy="340817"/>
          </a:xfrm>
          <a:prstGeom prst="rect">
            <a:avLst/>
          </a:prstGeom>
        </p:spPr>
      </p:pic>
      <p:pic>
        <p:nvPicPr>
          <p:cNvPr id="21" name="lkUK_Belastingdienst_wit" descr="woordmerk" hidden="1">
            <a:extLst>
              <a:ext uri="{FF2B5EF4-FFF2-40B4-BE49-F238E27FC236}">
                <a16:creationId xmlns:a16="http://schemas.microsoft.com/office/drawing/2014/main" id="{018FCDC8-8413-416E-A092-04B3593B1C9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22" name="lkNL_Belastingdienst_wit" descr="woordmerk" hidden="1">
            <a:extLst>
              <a:ext uri="{FF2B5EF4-FFF2-40B4-BE49-F238E27FC236}">
                <a16:creationId xmlns:a16="http://schemas.microsoft.com/office/drawing/2014/main" id="{E4292CEF-1381-49A4-BD13-E26672A5134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23" name="lkUK_Belastingdienst Caribisch Nederland_wit" descr="woordmerk" hidden="1">
            <a:extLst>
              <a:ext uri="{FF2B5EF4-FFF2-40B4-BE49-F238E27FC236}">
                <a16:creationId xmlns:a16="http://schemas.microsoft.com/office/drawing/2014/main" id="{CA3E172A-5762-4841-BEE0-E25439CBD0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4" name="lkNL_Belastingdienst Caribisch Nederland_wit" descr="woordmerk" hidden="1">
            <a:extLst>
              <a:ext uri="{FF2B5EF4-FFF2-40B4-BE49-F238E27FC236}">
                <a16:creationId xmlns:a16="http://schemas.microsoft.com/office/drawing/2014/main" id="{BD5C17AB-1563-49EE-A31E-6F1552C2E41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8" name="lkNL_FIOD_wit" descr="woordmerk" hidden="1">
            <a:extLst>
              <a:ext uri="{FF2B5EF4-FFF2-40B4-BE49-F238E27FC236}">
                <a16:creationId xmlns:a16="http://schemas.microsoft.com/office/drawing/2014/main" id="{90321B2D-0D3D-4CFB-B338-EC1922521EA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552000" y="640800"/>
            <a:ext cx="984409" cy="385433"/>
          </a:xfrm>
          <a:prstGeom prst="rect">
            <a:avLst/>
          </a:prstGeom>
        </p:spPr>
      </p:pic>
      <p:pic>
        <p:nvPicPr>
          <p:cNvPr id="29" name="lkUK_FIOD_wit" descr="woordmerk" hidden="1">
            <a:extLst>
              <a:ext uri="{FF2B5EF4-FFF2-40B4-BE49-F238E27FC236}">
                <a16:creationId xmlns:a16="http://schemas.microsoft.com/office/drawing/2014/main" id="{E9B391D7-4153-4BBB-91D8-E854EA1B219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52000" y="640800"/>
            <a:ext cx="2061686" cy="339577"/>
          </a:xfrm>
          <a:prstGeom prst="rect">
            <a:avLst/>
          </a:prstGeom>
        </p:spPr>
      </p:pic>
      <p:pic>
        <p:nvPicPr>
          <p:cNvPr id="32" name="lkNL_Douane" descr="woordmerk" hidden="1">
            <a:extLst>
              <a:ext uri="{FF2B5EF4-FFF2-40B4-BE49-F238E27FC236}">
                <a16:creationId xmlns:a16="http://schemas.microsoft.com/office/drawing/2014/main" id="{3B3C6038-63A7-4A31-9C4C-87BBE9DDC4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52000" y="640800"/>
            <a:ext cx="1546126" cy="338215"/>
          </a:xfrm>
          <a:prstGeom prst="rect">
            <a:avLst/>
          </a:prstGeom>
        </p:spPr>
      </p:pic>
      <p:pic>
        <p:nvPicPr>
          <p:cNvPr id="33" name="lkUK_Douane" descr="woordmerk" hidden="1">
            <a:extLst>
              <a:ext uri="{FF2B5EF4-FFF2-40B4-BE49-F238E27FC236}">
                <a16:creationId xmlns:a16="http://schemas.microsoft.com/office/drawing/2014/main" id="{B5B9AE8B-CC52-47D8-8B93-90AC5056007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52000" y="640800"/>
            <a:ext cx="2295031" cy="603955"/>
          </a:xfrm>
          <a:prstGeom prst="rect">
            <a:avLst/>
          </a:prstGeom>
        </p:spPr>
      </p:pic>
      <p:pic>
        <p:nvPicPr>
          <p:cNvPr id="36" name="lkNL_Toeslagen" descr="woordmerk" hidden="1">
            <a:extLst>
              <a:ext uri="{FF2B5EF4-FFF2-40B4-BE49-F238E27FC236}">
                <a16:creationId xmlns:a16="http://schemas.microsoft.com/office/drawing/2014/main" id="{EA4C0FD8-7617-467B-A048-BFFF722A16C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552000" y="640800"/>
            <a:ext cx="1548000" cy="350718"/>
          </a:xfrm>
          <a:prstGeom prst="rect">
            <a:avLst/>
          </a:prstGeom>
        </p:spPr>
      </p:pic>
      <p:pic>
        <p:nvPicPr>
          <p:cNvPr id="37" name="lkUK_Toeslagen" descr="woordmerk" hidden="1">
            <a:extLst>
              <a:ext uri="{FF2B5EF4-FFF2-40B4-BE49-F238E27FC236}">
                <a16:creationId xmlns:a16="http://schemas.microsoft.com/office/drawing/2014/main" id="{165626B5-6E04-4205-AA9A-F8E481909E5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5" name="lkUK_Douane_wit" descr="woordmerk" hidden="1">
            <a:extLst>
              <a:ext uri="{FF2B5EF4-FFF2-40B4-BE49-F238E27FC236}">
                <a16:creationId xmlns:a16="http://schemas.microsoft.com/office/drawing/2014/main" id="{2E741FEB-5D70-4E7B-BA14-0E7AE4F228D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552000" y="620178"/>
            <a:ext cx="2282952" cy="603955"/>
          </a:xfrm>
          <a:prstGeom prst="rect">
            <a:avLst/>
          </a:prstGeom>
        </p:spPr>
      </p:pic>
      <p:pic>
        <p:nvPicPr>
          <p:cNvPr id="7" name="lkNL_Douane_wit" descr="woordmerk" hidden="1">
            <a:extLst>
              <a:ext uri="{FF2B5EF4-FFF2-40B4-BE49-F238E27FC236}">
                <a16:creationId xmlns:a16="http://schemas.microsoft.com/office/drawing/2014/main" id="{56DDF8BA-237A-47CC-BEBE-DED8CF8CC4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552000" y="620178"/>
            <a:ext cx="1546126" cy="338215"/>
          </a:xfrm>
          <a:prstGeom prst="rect">
            <a:avLst/>
          </a:prstGeom>
        </p:spPr>
      </p:pic>
      <p:pic>
        <p:nvPicPr>
          <p:cNvPr id="14" name="lkUK_Toeslagen_wit" descr="woordmerk" hidden="1">
            <a:extLst>
              <a:ext uri="{FF2B5EF4-FFF2-40B4-BE49-F238E27FC236}">
                <a16:creationId xmlns:a16="http://schemas.microsoft.com/office/drawing/2014/main" id="{DE548508-84F9-4D0D-A8F1-D98B58ED86D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39" name="lkNL_Toeslagen_wit" descr="woordmerk" hidden="1">
            <a:extLst>
              <a:ext uri="{FF2B5EF4-FFF2-40B4-BE49-F238E27FC236}">
                <a16:creationId xmlns:a16="http://schemas.microsoft.com/office/drawing/2014/main" id="{035D6105-508A-4B75-9588-083BB223449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552000" y="620178"/>
            <a:ext cx="1546126" cy="350294"/>
          </a:xfrm>
          <a:prstGeom prst="rect">
            <a:avLst/>
          </a:prstGeom>
        </p:spPr>
      </p:pic>
    </p:spTree>
    <p:extLst>
      <p:ext uri="{BB962C8B-B14F-4D97-AF65-F5344CB8AC3E}">
        <p14:creationId xmlns:p14="http://schemas.microsoft.com/office/powerpoint/2010/main" val="4285891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el_2">
    <p:bg>
      <p:bgPr>
        <a:solidFill>
          <a:schemeClr val="bg2"/>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BEFED66-30B9-483C-A2E1-590358993821}"/>
              </a:ext>
            </a:extLst>
          </p:cNvPr>
          <p:cNvSpPr>
            <a:spLocks noGrp="1"/>
          </p:cNvSpPr>
          <p:nvPr>
            <p:ph type="pic" sz="quarter" idx="11" hasCustomPrompt="1"/>
          </p:nvPr>
        </p:nvSpPr>
        <p:spPr>
          <a:xfrm>
            <a:off x="0" y="0"/>
            <a:ext cx="6098400" cy="6858000"/>
          </a:xfrm>
          <a:custGeom>
            <a:avLst/>
            <a:gdLst>
              <a:gd name="connsiteX0" fmla="*/ 0 w 6098400"/>
              <a:gd name="connsiteY0" fmla="*/ 0 h 6858000"/>
              <a:gd name="connsiteX1" fmla="*/ 5791961 w 6098400"/>
              <a:gd name="connsiteY1" fmla="*/ 0 h 6858000"/>
              <a:gd name="connsiteX2" fmla="*/ 5791961 w 6098400"/>
              <a:gd name="connsiteY2" fmla="*/ 1202400 h 6858000"/>
              <a:gd name="connsiteX3" fmla="*/ 6098400 w 6098400"/>
              <a:gd name="connsiteY3" fmla="*/ 1202400 h 6858000"/>
              <a:gd name="connsiteX4" fmla="*/ 6098400 w 6098400"/>
              <a:gd name="connsiteY4" fmla="*/ 6858000 h 6858000"/>
              <a:gd name="connsiteX5" fmla="*/ 0 w 60984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400" h="6858000">
                <a:moveTo>
                  <a:pt x="0" y="0"/>
                </a:moveTo>
                <a:lnTo>
                  <a:pt x="5791961" y="0"/>
                </a:lnTo>
                <a:lnTo>
                  <a:pt x="5791961" y="1202400"/>
                </a:lnTo>
                <a:lnTo>
                  <a:pt x="6098400" y="1202400"/>
                </a:lnTo>
                <a:lnTo>
                  <a:pt x="6098400" y="6858000"/>
                </a:lnTo>
                <a:lnTo>
                  <a:pt x="0" y="6858000"/>
                </a:lnTo>
                <a:close/>
              </a:path>
            </a:pathLst>
          </a:custGeom>
          <a:blipFill>
            <a:blip r:embed="rId2"/>
            <a:stretch>
              <a:fillRect/>
            </a:stretch>
          </a:blipFill>
        </p:spPr>
        <p:txBody>
          <a:bodyPr wrap="square" anchor="ctr">
            <a:noAutofit/>
          </a:bodyP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endParaRPr lang="nl-NL" dirty="0"/>
          </a:p>
        </p:txBody>
      </p:sp>
      <p:sp>
        <p:nvSpPr>
          <p:cNvPr id="17" name="lk_vlak">
            <a:extLst>
              <a:ext uri="{FF2B5EF4-FFF2-40B4-BE49-F238E27FC236}">
                <a16:creationId xmlns:a16="http://schemas.microsoft.com/office/drawing/2014/main" id="{45A273E6-4B2E-4239-BFFB-F77DAE289633}"/>
              </a:ext>
            </a:extLst>
          </p:cNvPr>
          <p:cNvSpPr/>
          <p:nvPr userDrawn="1"/>
        </p:nvSpPr>
        <p:spPr>
          <a:xfrm flipH="1">
            <a:off x="6096000" y="0"/>
            <a:ext cx="6096000" cy="3903879"/>
          </a:xfrm>
          <a:custGeom>
            <a:avLst/>
            <a:gdLst>
              <a:gd name="connsiteX0" fmla="*/ 0 w 6096000"/>
              <a:gd name="connsiteY0" fmla="*/ 0 h 3903879"/>
              <a:gd name="connsiteX1" fmla="*/ 5791961 w 6096000"/>
              <a:gd name="connsiteY1" fmla="*/ 0 h 3903879"/>
              <a:gd name="connsiteX2" fmla="*/ 5791961 w 6096000"/>
              <a:gd name="connsiteY2" fmla="*/ 1202400 h 3903879"/>
              <a:gd name="connsiteX3" fmla="*/ 6096000 w 6096000"/>
              <a:gd name="connsiteY3" fmla="*/ 1202400 h 3903879"/>
              <a:gd name="connsiteX4" fmla="*/ 6096000 w 6096000"/>
              <a:gd name="connsiteY4" fmla="*/ 3429000 h 3903879"/>
              <a:gd name="connsiteX5" fmla="*/ 3030735 w 6096000"/>
              <a:gd name="connsiteY5" fmla="*/ 3429000 h 3903879"/>
              <a:gd name="connsiteX6" fmla="*/ 3030735 w 6096000"/>
              <a:gd name="connsiteY6" fmla="*/ 3903879 h 3903879"/>
              <a:gd name="connsiteX7" fmla="*/ 0 w 6096000"/>
              <a:gd name="connsiteY7" fmla="*/ 3903879 h 3903879"/>
              <a:gd name="connsiteX8" fmla="*/ 0 w 6096000"/>
              <a:gd name="connsiteY8" fmla="*/ 3429000 h 3903879"/>
              <a:gd name="connsiteX9" fmla="*/ 0 w 6096000"/>
              <a:gd name="connsiteY9" fmla="*/ 3399879 h 390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3903879">
                <a:moveTo>
                  <a:pt x="0" y="0"/>
                </a:moveTo>
                <a:lnTo>
                  <a:pt x="5791961" y="0"/>
                </a:lnTo>
                <a:lnTo>
                  <a:pt x="5791961" y="1202400"/>
                </a:lnTo>
                <a:lnTo>
                  <a:pt x="6096000" y="1202400"/>
                </a:lnTo>
                <a:lnTo>
                  <a:pt x="6096000" y="3429000"/>
                </a:lnTo>
                <a:lnTo>
                  <a:pt x="3030735" y="3429000"/>
                </a:lnTo>
                <a:lnTo>
                  <a:pt x="3030735" y="3903879"/>
                </a:lnTo>
                <a:lnTo>
                  <a:pt x="0" y="3903879"/>
                </a:lnTo>
                <a:lnTo>
                  <a:pt x="0" y="3429000"/>
                </a:lnTo>
                <a:lnTo>
                  <a:pt x="0" y="33998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462001" y="1128888"/>
            <a:ext cx="5111122" cy="1828801"/>
          </a:xfrm>
        </p:spPr>
        <p:txBody>
          <a:bodyPr anchor="ctr">
            <a:normAutofit/>
          </a:bodyPr>
          <a:lstStyle>
            <a:lvl1pPr algn="l">
              <a:lnSpc>
                <a:spcPct val="100000"/>
              </a:lnSpc>
              <a:defRPr sz="4000"/>
            </a:lvl1pPr>
          </a:lstStyle>
          <a:p>
            <a:r>
              <a:rPr lang="nl-NL"/>
              <a:t>Click to edit Master title style</a:t>
            </a:r>
            <a:endParaRPr lang="nl-NL" dirty="0"/>
          </a:p>
        </p:txBody>
      </p:sp>
      <p:sp>
        <p:nvSpPr>
          <p:cNvPr id="13" name="Text Placeholder 4">
            <a:extLst>
              <a:ext uri="{FF2B5EF4-FFF2-40B4-BE49-F238E27FC236}">
                <a16:creationId xmlns:a16="http://schemas.microsoft.com/office/drawing/2014/main" id="{DA1A86D9-3F21-43D4-ADD4-C9540C033E10}"/>
              </a:ext>
            </a:extLst>
          </p:cNvPr>
          <p:cNvSpPr>
            <a:spLocks noGrp="1"/>
          </p:cNvSpPr>
          <p:nvPr>
            <p:ph type="body" sz="quarter" idx="12" hasCustomPrompt="1"/>
          </p:nvPr>
        </p:nvSpPr>
        <p:spPr>
          <a:xfrm>
            <a:off x="6460932" y="4831307"/>
            <a:ext cx="5110765" cy="1063080"/>
          </a:xfrm>
        </p:spPr>
        <p:txBody>
          <a:bodyPr>
            <a:noAutofit/>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nl-NL"/>
              <a:t>Auteur/spreker</a:t>
            </a:r>
          </a:p>
          <a:p>
            <a:pPr lvl="1"/>
            <a:r>
              <a:rPr lang="nl-NL"/>
              <a:t>Second level</a:t>
            </a:r>
          </a:p>
          <a:p>
            <a:pPr lvl="2"/>
            <a:r>
              <a:rPr lang="nl-NL"/>
              <a:t>Third level</a:t>
            </a:r>
          </a:p>
          <a:p>
            <a:pPr lvl="3"/>
            <a:r>
              <a:rPr lang="nl-NL"/>
              <a:t>Fourth level</a:t>
            </a:r>
          </a:p>
          <a:p>
            <a:pPr lvl="4"/>
            <a:r>
              <a:rPr lang="nl-NL"/>
              <a:t>Fifth level</a:t>
            </a:r>
            <a:endParaRPr lang="nl-NL" dirty="0"/>
          </a:p>
        </p:txBody>
      </p:sp>
      <p:sp>
        <p:nvSpPr>
          <p:cNvPr id="15" name="Subtitle 2">
            <a:extLst>
              <a:ext uri="{FF2B5EF4-FFF2-40B4-BE49-F238E27FC236}">
                <a16:creationId xmlns:a16="http://schemas.microsoft.com/office/drawing/2014/main" id="{FC6E98B9-EFA7-4C20-BC14-547CFC1BAEC4}"/>
              </a:ext>
            </a:extLst>
          </p:cNvPr>
          <p:cNvSpPr>
            <a:spLocks noGrp="1"/>
          </p:cNvSpPr>
          <p:nvPr>
            <p:ph type="subTitle" idx="1" hasCustomPrompt="1"/>
          </p:nvPr>
        </p:nvSpPr>
        <p:spPr>
          <a:xfrm>
            <a:off x="6460569" y="4176000"/>
            <a:ext cx="5110765" cy="549219"/>
          </a:xfrm>
        </p:spPr>
        <p:txBody>
          <a:bodyPr>
            <a:normAutofit/>
          </a:bodyPr>
          <a:lstStyle>
            <a:lvl1pPr marL="0" indent="0" algn="l">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Onderwerp</a:t>
            </a:r>
            <a:endParaRPr lang="nl-NL" dirty="0"/>
          </a:p>
        </p:txBody>
      </p:sp>
      <p:sp>
        <p:nvSpPr>
          <p:cNvPr id="16" name="Date Placeholder 15">
            <a:extLst>
              <a:ext uri="{FF2B5EF4-FFF2-40B4-BE49-F238E27FC236}">
                <a16:creationId xmlns:a16="http://schemas.microsoft.com/office/drawing/2014/main" id="{202002BF-214E-4FD3-9153-3E2E3ED59F2E}"/>
              </a:ext>
            </a:extLst>
          </p:cNvPr>
          <p:cNvSpPr>
            <a:spLocks noGrp="1"/>
          </p:cNvSpPr>
          <p:nvPr>
            <p:ph type="dt" sz="half" idx="13"/>
          </p:nvPr>
        </p:nvSpPr>
        <p:spPr>
          <a:xfrm>
            <a:off x="9288000" y="3391200"/>
            <a:ext cx="2386982" cy="191043"/>
          </a:xfrm>
        </p:spPr>
        <p:txBody>
          <a:bodyPr/>
          <a:lstStyle/>
          <a:p>
            <a:fld id="{3CB923C0-A270-4188-A2F8-B9B31EEC3392}" type="datetime1">
              <a:rPr lang="nl-NL" smtClean="0"/>
              <a:t>21-11-2024</a:t>
            </a:fld>
            <a:endParaRPr lang="nl-NL" dirty="0"/>
          </a:p>
        </p:txBody>
      </p:sp>
      <p:cxnSp>
        <p:nvCxnSpPr>
          <p:cNvPr id="4" name="Straight Connector 3" hidden="1">
            <a:extLst>
              <a:ext uri="{FF2B5EF4-FFF2-40B4-BE49-F238E27FC236}">
                <a16:creationId xmlns:a16="http://schemas.microsoft.com/office/drawing/2014/main" id="{893750BC-137E-4D9A-B0CE-8F9B203305E2}"/>
              </a:ext>
            </a:extLst>
          </p:cNvPr>
          <p:cNvCxnSpPr/>
          <p:nvPr userDrawn="1"/>
        </p:nvCxnSpPr>
        <p:spPr>
          <a:xfrm>
            <a:off x="6393161" y="0"/>
            <a:ext cx="0" cy="1202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D76514-9267-4128-A03F-954B8BDDD146}"/>
              </a:ext>
            </a:extLst>
          </p:cNvPr>
          <p:cNvCxnSpPr>
            <a:cxnSpLocks/>
          </p:cNvCxnSpPr>
          <p:nvPr userDrawn="1"/>
        </p:nvCxnSpPr>
        <p:spPr>
          <a:xfrm>
            <a:off x="6096000" y="1216154"/>
            <a:ext cx="304039"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lk_logo">
            <a:extLst>
              <a:ext uri="{FF2B5EF4-FFF2-40B4-BE49-F238E27FC236}">
                <a16:creationId xmlns:a16="http://schemas.microsoft.com/office/drawing/2014/main" id="{2EA97A05-B212-4C06-8627-2BAB88DE95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1961" y="0"/>
            <a:ext cx="601200" cy="1202400"/>
          </a:xfrm>
          <a:prstGeom prst="rect">
            <a:avLst/>
          </a:prstGeom>
        </p:spPr>
      </p:pic>
      <p:pic>
        <p:nvPicPr>
          <p:cNvPr id="11" name="lkNL_Belastingdienst" descr="woordmerk">
            <a:extLst>
              <a:ext uri="{FF2B5EF4-FFF2-40B4-BE49-F238E27FC236}">
                <a16:creationId xmlns:a16="http://schemas.microsoft.com/office/drawing/2014/main" id="{9367948A-0B22-4E4C-999F-1815383FDE4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12" name="lkUK_Belastingdienst" descr="woordmerk" hidden="1">
            <a:extLst>
              <a:ext uri="{FF2B5EF4-FFF2-40B4-BE49-F238E27FC236}">
                <a16:creationId xmlns:a16="http://schemas.microsoft.com/office/drawing/2014/main" id="{D9DDDBD4-B8B8-40EC-A185-586E38679C0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14" name="lkNL_Belastingdienst Caribisch Nederland" descr="woordmerk" hidden="1">
            <a:extLst>
              <a:ext uri="{FF2B5EF4-FFF2-40B4-BE49-F238E27FC236}">
                <a16:creationId xmlns:a16="http://schemas.microsoft.com/office/drawing/2014/main" id="{C18A59B2-4224-489A-B4C3-BC852A06B4B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9" name="lkUK_Belastingdienst Caribisch Nederland" descr="woordmerk" hidden="1">
            <a:extLst>
              <a:ext uri="{FF2B5EF4-FFF2-40B4-BE49-F238E27FC236}">
                <a16:creationId xmlns:a16="http://schemas.microsoft.com/office/drawing/2014/main" id="{A22D0D55-9DCE-4D89-AFFA-B69C3CB7704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2" name="lkNL_FIOD" descr="woordmerk" hidden="1">
            <a:extLst>
              <a:ext uri="{FF2B5EF4-FFF2-40B4-BE49-F238E27FC236}">
                <a16:creationId xmlns:a16="http://schemas.microsoft.com/office/drawing/2014/main" id="{51741AD4-6EE5-430D-A486-84C6DEF1867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52000" y="640800"/>
            <a:ext cx="984409" cy="384193"/>
          </a:xfrm>
          <a:prstGeom prst="rect">
            <a:avLst/>
          </a:prstGeom>
        </p:spPr>
      </p:pic>
      <p:pic>
        <p:nvPicPr>
          <p:cNvPr id="23" name="lkUK_FIOD" descr="woordmerk" hidden="1">
            <a:extLst>
              <a:ext uri="{FF2B5EF4-FFF2-40B4-BE49-F238E27FC236}">
                <a16:creationId xmlns:a16="http://schemas.microsoft.com/office/drawing/2014/main" id="{4699458B-1823-4556-9ED4-C5861D915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52000" y="640800"/>
            <a:ext cx="2061686" cy="340817"/>
          </a:xfrm>
          <a:prstGeom prst="rect">
            <a:avLst/>
          </a:prstGeom>
        </p:spPr>
      </p:pic>
      <p:pic>
        <p:nvPicPr>
          <p:cNvPr id="5" name="lkNL_Douane" descr="woordmerk" hidden="1">
            <a:extLst>
              <a:ext uri="{FF2B5EF4-FFF2-40B4-BE49-F238E27FC236}">
                <a16:creationId xmlns:a16="http://schemas.microsoft.com/office/drawing/2014/main" id="{51FE16DE-EB92-4665-BBCA-0754DAB17C9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52000" y="640800"/>
            <a:ext cx="1546126" cy="338215"/>
          </a:xfrm>
          <a:prstGeom prst="rect">
            <a:avLst/>
          </a:prstGeom>
        </p:spPr>
      </p:pic>
      <p:pic>
        <p:nvPicPr>
          <p:cNvPr id="7" name="lkUK_Douane" descr="woordmerk" hidden="1">
            <a:extLst>
              <a:ext uri="{FF2B5EF4-FFF2-40B4-BE49-F238E27FC236}">
                <a16:creationId xmlns:a16="http://schemas.microsoft.com/office/drawing/2014/main" id="{EBA6F3FF-793B-4755-A3A4-BD112E98887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552000" y="640800"/>
            <a:ext cx="2295031" cy="603955"/>
          </a:xfrm>
          <a:prstGeom prst="rect">
            <a:avLst/>
          </a:prstGeom>
        </p:spPr>
      </p:pic>
      <p:pic>
        <p:nvPicPr>
          <p:cNvPr id="9" name="lkNL_Toeslagen" descr="woordmerk" hidden="1">
            <a:extLst>
              <a:ext uri="{FF2B5EF4-FFF2-40B4-BE49-F238E27FC236}">
                <a16:creationId xmlns:a16="http://schemas.microsoft.com/office/drawing/2014/main" id="{4E1F0A63-6C89-478E-9780-531728558BF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552000" y="640800"/>
            <a:ext cx="1548000" cy="350718"/>
          </a:xfrm>
          <a:prstGeom prst="rect">
            <a:avLst/>
          </a:prstGeom>
        </p:spPr>
      </p:pic>
      <p:pic>
        <p:nvPicPr>
          <p:cNvPr id="28" name="lkUK_Toeslagen" descr="woordmerk" hidden="1">
            <a:extLst>
              <a:ext uri="{FF2B5EF4-FFF2-40B4-BE49-F238E27FC236}">
                <a16:creationId xmlns:a16="http://schemas.microsoft.com/office/drawing/2014/main" id="{ADA85A24-CC8B-4A22-A136-CE947067029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552000" y="640800"/>
            <a:ext cx="2488297" cy="603955"/>
          </a:xfrm>
          <a:prstGeom prst="rect">
            <a:avLst/>
          </a:prstGeom>
        </p:spPr>
      </p:pic>
    </p:spTree>
    <p:extLst>
      <p:ext uri="{BB962C8B-B14F-4D97-AF65-F5344CB8AC3E}">
        <p14:creationId xmlns:p14="http://schemas.microsoft.com/office/powerpoint/2010/main" val="35195570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el_3">
    <p:bg>
      <p:bgPr>
        <a:solidFill>
          <a:schemeClr val="bg2"/>
        </a:solidFill>
        <a:effectLst/>
      </p:bgPr>
    </p:bg>
    <p:spTree>
      <p:nvGrpSpPr>
        <p:cNvPr id="1" name=""/>
        <p:cNvGrpSpPr/>
        <p:nvPr/>
      </p:nvGrpSpPr>
      <p:grpSpPr>
        <a:xfrm>
          <a:off x="0" y="0"/>
          <a:ext cx="0" cy="0"/>
          <a:chOff x="0" y="0"/>
          <a:chExt cx="0" cy="0"/>
        </a:xfrm>
      </p:grpSpPr>
      <p:sp>
        <p:nvSpPr>
          <p:cNvPr id="8" name="lk_vlak">
            <a:extLst>
              <a:ext uri="{FF2B5EF4-FFF2-40B4-BE49-F238E27FC236}">
                <a16:creationId xmlns:a16="http://schemas.microsoft.com/office/drawing/2014/main" id="{65036FBC-1EA1-4ABB-8707-8B62B43D5EB6}"/>
              </a:ext>
            </a:extLst>
          </p:cNvPr>
          <p:cNvSpPr/>
          <p:nvPr userDrawn="1"/>
        </p:nvSpPr>
        <p:spPr>
          <a:xfrm>
            <a:off x="0" y="0"/>
            <a:ext cx="6096000" cy="3903879"/>
          </a:xfrm>
          <a:custGeom>
            <a:avLst/>
            <a:gdLst>
              <a:gd name="connsiteX0" fmla="*/ 0 w 6096000"/>
              <a:gd name="connsiteY0" fmla="*/ 0 h 3903879"/>
              <a:gd name="connsiteX1" fmla="*/ 5791961 w 6096000"/>
              <a:gd name="connsiteY1" fmla="*/ 0 h 3903879"/>
              <a:gd name="connsiteX2" fmla="*/ 5791961 w 6096000"/>
              <a:gd name="connsiteY2" fmla="*/ 1202400 h 3903879"/>
              <a:gd name="connsiteX3" fmla="*/ 6096000 w 6096000"/>
              <a:gd name="connsiteY3" fmla="*/ 1202400 h 3903879"/>
              <a:gd name="connsiteX4" fmla="*/ 6096000 w 6096000"/>
              <a:gd name="connsiteY4" fmla="*/ 3429000 h 3903879"/>
              <a:gd name="connsiteX5" fmla="*/ 3030735 w 6096000"/>
              <a:gd name="connsiteY5" fmla="*/ 3429000 h 3903879"/>
              <a:gd name="connsiteX6" fmla="*/ 3030735 w 6096000"/>
              <a:gd name="connsiteY6" fmla="*/ 3903879 h 3903879"/>
              <a:gd name="connsiteX7" fmla="*/ 0 w 6096000"/>
              <a:gd name="connsiteY7" fmla="*/ 3903879 h 3903879"/>
              <a:gd name="connsiteX8" fmla="*/ 0 w 6096000"/>
              <a:gd name="connsiteY8" fmla="*/ 3429000 h 3903879"/>
              <a:gd name="connsiteX9" fmla="*/ 0 w 6096000"/>
              <a:gd name="connsiteY9" fmla="*/ 3399879 h 390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3903879">
                <a:moveTo>
                  <a:pt x="0" y="0"/>
                </a:moveTo>
                <a:lnTo>
                  <a:pt x="5791961" y="0"/>
                </a:lnTo>
                <a:lnTo>
                  <a:pt x="5791961" y="1202400"/>
                </a:lnTo>
                <a:lnTo>
                  <a:pt x="6096000" y="1202400"/>
                </a:lnTo>
                <a:lnTo>
                  <a:pt x="6096000" y="3429000"/>
                </a:lnTo>
                <a:lnTo>
                  <a:pt x="3030735" y="3429000"/>
                </a:lnTo>
                <a:lnTo>
                  <a:pt x="3030735" y="3903879"/>
                </a:lnTo>
                <a:lnTo>
                  <a:pt x="0" y="3903879"/>
                </a:lnTo>
                <a:lnTo>
                  <a:pt x="0" y="3429000"/>
                </a:lnTo>
                <a:lnTo>
                  <a:pt x="0" y="33998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11655" y="1128888"/>
            <a:ext cx="4942478" cy="1828801"/>
          </a:xfrm>
        </p:spPr>
        <p:txBody>
          <a:bodyPr anchor="ctr">
            <a:normAutofit/>
          </a:bodyPr>
          <a:lstStyle>
            <a:lvl1pPr algn="l">
              <a:lnSpc>
                <a:spcPct val="100000"/>
              </a:lnSpc>
              <a:defRPr sz="4000"/>
            </a:lvl1pPr>
          </a:lstStyle>
          <a:p>
            <a:r>
              <a:rPr lang="nl-NL"/>
              <a:t>Click to edit Master title style</a:t>
            </a:r>
            <a:endParaRPr lang="nl-NL" dirty="0"/>
          </a:p>
        </p:txBody>
      </p:sp>
      <p:sp>
        <p:nvSpPr>
          <p:cNvPr id="4" name="Date Placeholder 3">
            <a:extLst>
              <a:ext uri="{FF2B5EF4-FFF2-40B4-BE49-F238E27FC236}">
                <a16:creationId xmlns:a16="http://schemas.microsoft.com/office/drawing/2014/main" id="{61C7015D-8130-43C6-8DC3-718198AA0CB8}"/>
              </a:ext>
            </a:extLst>
          </p:cNvPr>
          <p:cNvSpPr>
            <a:spLocks noGrp="1"/>
          </p:cNvSpPr>
          <p:nvPr>
            <p:ph type="dt" sz="half" idx="10"/>
          </p:nvPr>
        </p:nvSpPr>
        <p:spPr>
          <a:xfrm>
            <a:off x="611636" y="3399881"/>
            <a:ext cx="2268363" cy="271060"/>
          </a:xfrm>
        </p:spPr>
        <p:txBody>
          <a:bodyPr/>
          <a:lstStyle>
            <a:lvl1pPr>
              <a:defRPr b="1"/>
            </a:lvl1pPr>
          </a:lstStyle>
          <a:p>
            <a:fld id="{64D2C647-11CC-4613-8568-907FAA41870F}" type="datetime1">
              <a:rPr lang="nl-NL" smtClean="0"/>
              <a:t>21-11-2024</a:t>
            </a:fld>
            <a:endParaRPr lang="nl-NL" dirty="0"/>
          </a:p>
        </p:txBody>
      </p:sp>
      <p:sp>
        <p:nvSpPr>
          <p:cNvPr id="5" name="Text Placeholder 4">
            <a:extLst>
              <a:ext uri="{FF2B5EF4-FFF2-40B4-BE49-F238E27FC236}">
                <a16:creationId xmlns:a16="http://schemas.microsoft.com/office/drawing/2014/main" id="{45B546EB-A6B9-4F24-B401-E778BFDBCD34}"/>
              </a:ext>
            </a:extLst>
          </p:cNvPr>
          <p:cNvSpPr>
            <a:spLocks noGrp="1"/>
          </p:cNvSpPr>
          <p:nvPr>
            <p:ph type="body" sz="quarter" idx="12" hasCustomPrompt="1"/>
          </p:nvPr>
        </p:nvSpPr>
        <p:spPr>
          <a:xfrm>
            <a:off x="611999" y="4831307"/>
            <a:ext cx="4942133" cy="1063080"/>
          </a:xfrm>
        </p:spPr>
        <p:txBody>
          <a:bodyPr>
            <a:noAutofit/>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nl-NL"/>
              <a:t>Auteur/spreker</a:t>
            </a:r>
          </a:p>
          <a:p>
            <a:pPr lvl="1"/>
            <a:r>
              <a:rPr lang="nl-NL"/>
              <a:t>Second level</a:t>
            </a:r>
          </a:p>
          <a:p>
            <a:pPr lvl="2"/>
            <a:r>
              <a:rPr lang="nl-NL"/>
              <a:t>Third level</a:t>
            </a:r>
          </a:p>
          <a:p>
            <a:pPr lvl="3"/>
            <a:r>
              <a:rPr lang="nl-NL"/>
              <a:t>Fourth level</a:t>
            </a:r>
          </a:p>
          <a:p>
            <a:pPr lvl="4"/>
            <a:r>
              <a:rPr lang="nl-NL"/>
              <a:t>Fifth level</a:t>
            </a:r>
            <a:endParaRPr lang="nl-NL" dirty="0"/>
          </a:p>
        </p:txBody>
      </p:sp>
      <p:sp>
        <p:nvSpPr>
          <p:cNvPr id="12" name="Subtitle 2">
            <a:extLst>
              <a:ext uri="{FF2B5EF4-FFF2-40B4-BE49-F238E27FC236}">
                <a16:creationId xmlns:a16="http://schemas.microsoft.com/office/drawing/2014/main" id="{58905242-DAD5-412C-B23C-19A06E623775}"/>
              </a:ext>
            </a:extLst>
          </p:cNvPr>
          <p:cNvSpPr>
            <a:spLocks noGrp="1"/>
          </p:cNvSpPr>
          <p:nvPr>
            <p:ph type="subTitle" idx="1" hasCustomPrompt="1"/>
          </p:nvPr>
        </p:nvSpPr>
        <p:spPr>
          <a:xfrm>
            <a:off x="611636" y="4176000"/>
            <a:ext cx="4942133" cy="549219"/>
          </a:xfrm>
        </p:spPr>
        <p:txBody>
          <a:bodyPr>
            <a:normAutofit/>
          </a:bodyPr>
          <a:lstStyle>
            <a:lvl1pPr marL="0" indent="0" algn="l">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Onderwerp</a:t>
            </a:r>
            <a:endParaRPr lang="nl-NL" dirty="0"/>
          </a:p>
        </p:txBody>
      </p:sp>
      <p:pic>
        <p:nvPicPr>
          <p:cNvPr id="9" name="lk_logo">
            <a:extLst>
              <a:ext uri="{FF2B5EF4-FFF2-40B4-BE49-F238E27FC236}">
                <a16:creationId xmlns:a16="http://schemas.microsoft.com/office/drawing/2014/main" id="{45C1BDA0-49BC-4BD8-B50B-6D69E671AE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961" y="0"/>
            <a:ext cx="601200" cy="1202400"/>
          </a:xfrm>
          <a:prstGeom prst="rect">
            <a:avLst/>
          </a:prstGeom>
        </p:spPr>
      </p:pic>
      <p:pic>
        <p:nvPicPr>
          <p:cNvPr id="10" name="lkNL_Belastingdienst" descr="woordmerk">
            <a:extLst>
              <a:ext uri="{FF2B5EF4-FFF2-40B4-BE49-F238E27FC236}">
                <a16:creationId xmlns:a16="http://schemas.microsoft.com/office/drawing/2014/main" id="{8C3F4614-3E10-4BE3-9F51-43A656F4C8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11" name="lkUK_Belastingdienst" descr="woordmerk" hidden="1">
            <a:extLst>
              <a:ext uri="{FF2B5EF4-FFF2-40B4-BE49-F238E27FC236}">
                <a16:creationId xmlns:a16="http://schemas.microsoft.com/office/drawing/2014/main" id="{6893D6B7-B448-417A-9619-40210DF368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13" name="lkNL_Belastingdienst Caribisch Nederland" descr="woordmerk" hidden="1">
            <a:extLst>
              <a:ext uri="{FF2B5EF4-FFF2-40B4-BE49-F238E27FC236}">
                <a16:creationId xmlns:a16="http://schemas.microsoft.com/office/drawing/2014/main" id="{2B1B67C7-A9FA-4EE6-BE7D-6D466ECBA5F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4" name="lkUK_Belastingdienst Caribisch Nederland" descr="woordmerk" hidden="1">
            <a:extLst>
              <a:ext uri="{FF2B5EF4-FFF2-40B4-BE49-F238E27FC236}">
                <a16:creationId xmlns:a16="http://schemas.microsoft.com/office/drawing/2014/main" id="{D8953552-4E99-4457-A25D-7A9E84D691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7" name="lkNL_FIOD" descr="woordmerk" hidden="1">
            <a:extLst>
              <a:ext uri="{FF2B5EF4-FFF2-40B4-BE49-F238E27FC236}">
                <a16:creationId xmlns:a16="http://schemas.microsoft.com/office/drawing/2014/main" id="{0D0E9DFF-C25D-48EA-8A57-3AF0B448BE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984409" cy="384193"/>
          </a:xfrm>
          <a:prstGeom prst="rect">
            <a:avLst/>
          </a:prstGeom>
        </p:spPr>
      </p:pic>
      <p:pic>
        <p:nvPicPr>
          <p:cNvPr id="18" name="lkUK_FIOD" descr="woordmerk" hidden="1">
            <a:extLst>
              <a:ext uri="{FF2B5EF4-FFF2-40B4-BE49-F238E27FC236}">
                <a16:creationId xmlns:a16="http://schemas.microsoft.com/office/drawing/2014/main" id="{9C2C3B5E-329A-4641-A3DD-FB5CFCF7795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52000" y="640800"/>
            <a:ext cx="2061686" cy="340817"/>
          </a:xfrm>
          <a:prstGeom prst="rect">
            <a:avLst/>
          </a:prstGeom>
        </p:spPr>
      </p:pic>
      <p:pic>
        <p:nvPicPr>
          <p:cNvPr id="21" name="lkNL_Douane" descr="woordmerk" hidden="1">
            <a:extLst>
              <a:ext uri="{FF2B5EF4-FFF2-40B4-BE49-F238E27FC236}">
                <a16:creationId xmlns:a16="http://schemas.microsoft.com/office/drawing/2014/main" id="{9B070022-08C8-4F77-A3F0-F32FB05523D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552000" y="640800"/>
            <a:ext cx="1546126" cy="338215"/>
          </a:xfrm>
          <a:prstGeom prst="rect">
            <a:avLst/>
          </a:prstGeom>
        </p:spPr>
      </p:pic>
      <p:pic>
        <p:nvPicPr>
          <p:cNvPr id="22" name="lkUK_Douane" descr="woordmerk" hidden="1">
            <a:extLst>
              <a:ext uri="{FF2B5EF4-FFF2-40B4-BE49-F238E27FC236}">
                <a16:creationId xmlns:a16="http://schemas.microsoft.com/office/drawing/2014/main" id="{7C7F0F24-509D-48B0-9C78-4EFE4C4F35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52000" y="640800"/>
            <a:ext cx="2295031" cy="603955"/>
          </a:xfrm>
          <a:prstGeom prst="rect">
            <a:avLst/>
          </a:prstGeom>
        </p:spPr>
      </p:pic>
      <p:pic>
        <p:nvPicPr>
          <p:cNvPr id="23" name="lkNL_Toeslagen" descr="woordmerk" hidden="1">
            <a:extLst>
              <a:ext uri="{FF2B5EF4-FFF2-40B4-BE49-F238E27FC236}">
                <a16:creationId xmlns:a16="http://schemas.microsoft.com/office/drawing/2014/main" id="{96408AC0-265B-451A-92E4-A70BCF4417A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552000" y="640800"/>
            <a:ext cx="1548000" cy="350718"/>
          </a:xfrm>
          <a:prstGeom prst="rect">
            <a:avLst/>
          </a:prstGeom>
        </p:spPr>
      </p:pic>
      <p:pic>
        <p:nvPicPr>
          <p:cNvPr id="24" name="lkUK_Toeslagen" descr="woordmerk" hidden="1">
            <a:extLst>
              <a:ext uri="{FF2B5EF4-FFF2-40B4-BE49-F238E27FC236}">
                <a16:creationId xmlns:a16="http://schemas.microsoft.com/office/drawing/2014/main" id="{0E6B6D19-8DF8-4D56-9B1C-D39D8BDDF92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552000" y="640800"/>
            <a:ext cx="2488297" cy="603955"/>
          </a:xfrm>
          <a:prstGeom prst="rect">
            <a:avLst/>
          </a:prstGeom>
        </p:spPr>
      </p:pic>
    </p:spTree>
    <p:extLst>
      <p:ext uri="{BB962C8B-B14F-4D97-AF65-F5344CB8AC3E}">
        <p14:creationId xmlns:p14="http://schemas.microsoft.com/office/powerpoint/2010/main" val="6857877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el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lk_vlak">
            <a:extLst>
              <a:ext uri="{FF2B5EF4-FFF2-40B4-BE49-F238E27FC236}">
                <a16:creationId xmlns:a16="http://schemas.microsoft.com/office/drawing/2014/main" id="{17EDAA3E-A455-4492-B192-8ED8A88E9F28}"/>
              </a:ext>
            </a:extLst>
          </p:cNvPr>
          <p:cNvSpPr/>
          <p:nvPr userDrawn="1"/>
        </p:nvSpPr>
        <p:spPr>
          <a:xfrm flipH="1">
            <a:off x="6089276" y="0"/>
            <a:ext cx="6096000" cy="3903879"/>
          </a:xfrm>
          <a:custGeom>
            <a:avLst/>
            <a:gdLst>
              <a:gd name="connsiteX0" fmla="*/ 0 w 6096000"/>
              <a:gd name="connsiteY0" fmla="*/ 0 h 3903879"/>
              <a:gd name="connsiteX1" fmla="*/ 5791961 w 6096000"/>
              <a:gd name="connsiteY1" fmla="*/ 0 h 3903879"/>
              <a:gd name="connsiteX2" fmla="*/ 5791961 w 6096000"/>
              <a:gd name="connsiteY2" fmla="*/ 1202400 h 3903879"/>
              <a:gd name="connsiteX3" fmla="*/ 6096000 w 6096000"/>
              <a:gd name="connsiteY3" fmla="*/ 1202400 h 3903879"/>
              <a:gd name="connsiteX4" fmla="*/ 6096000 w 6096000"/>
              <a:gd name="connsiteY4" fmla="*/ 3429000 h 3903879"/>
              <a:gd name="connsiteX5" fmla="*/ 3030735 w 6096000"/>
              <a:gd name="connsiteY5" fmla="*/ 3429000 h 3903879"/>
              <a:gd name="connsiteX6" fmla="*/ 3030735 w 6096000"/>
              <a:gd name="connsiteY6" fmla="*/ 3903879 h 3903879"/>
              <a:gd name="connsiteX7" fmla="*/ 0 w 6096000"/>
              <a:gd name="connsiteY7" fmla="*/ 3903879 h 3903879"/>
              <a:gd name="connsiteX8" fmla="*/ 0 w 6096000"/>
              <a:gd name="connsiteY8" fmla="*/ 3429000 h 3903879"/>
              <a:gd name="connsiteX9" fmla="*/ 0 w 6096000"/>
              <a:gd name="connsiteY9" fmla="*/ 3399879 h 390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3903879">
                <a:moveTo>
                  <a:pt x="0" y="0"/>
                </a:moveTo>
                <a:lnTo>
                  <a:pt x="5791961" y="0"/>
                </a:lnTo>
                <a:lnTo>
                  <a:pt x="5791961" y="1202400"/>
                </a:lnTo>
                <a:lnTo>
                  <a:pt x="6096000" y="1202400"/>
                </a:lnTo>
                <a:lnTo>
                  <a:pt x="6096000" y="3429000"/>
                </a:lnTo>
                <a:lnTo>
                  <a:pt x="3030735" y="3429000"/>
                </a:lnTo>
                <a:lnTo>
                  <a:pt x="3030735" y="3903879"/>
                </a:lnTo>
                <a:lnTo>
                  <a:pt x="0" y="3903879"/>
                </a:lnTo>
                <a:lnTo>
                  <a:pt x="0" y="3429000"/>
                </a:lnTo>
                <a:lnTo>
                  <a:pt x="0" y="33998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462001" y="1128888"/>
            <a:ext cx="5111276" cy="1828801"/>
          </a:xfrm>
        </p:spPr>
        <p:txBody>
          <a:bodyPr anchor="ctr">
            <a:normAutofit/>
          </a:bodyPr>
          <a:lstStyle>
            <a:lvl1pPr algn="l">
              <a:lnSpc>
                <a:spcPct val="100000"/>
              </a:lnSpc>
              <a:defRPr sz="4000"/>
            </a:lvl1pPr>
          </a:lstStyle>
          <a:p>
            <a:r>
              <a:rPr lang="nl-NL"/>
              <a:t>Click to edit Master title style</a:t>
            </a:r>
            <a:endParaRPr lang="nl-NL" dirty="0"/>
          </a:p>
        </p:txBody>
      </p:sp>
      <p:sp>
        <p:nvSpPr>
          <p:cNvPr id="8" name="Date Placeholder 7">
            <a:extLst>
              <a:ext uri="{FF2B5EF4-FFF2-40B4-BE49-F238E27FC236}">
                <a16:creationId xmlns:a16="http://schemas.microsoft.com/office/drawing/2014/main" id="{E4880738-35AA-42BF-804D-C1CB458AA755}"/>
              </a:ext>
            </a:extLst>
          </p:cNvPr>
          <p:cNvSpPr>
            <a:spLocks noGrp="1"/>
          </p:cNvSpPr>
          <p:nvPr>
            <p:ph type="dt" sz="half" idx="12"/>
          </p:nvPr>
        </p:nvSpPr>
        <p:spPr>
          <a:xfrm>
            <a:off x="9288000" y="3391200"/>
            <a:ext cx="2285276" cy="173094"/>
          </a:xfrm>
        </p:spPr>
        <p:txBody>
          <a:bodyPr/>
          <a:lstStyle>
            <a:lvl1pPr>
              <a:defRPr b="1"/>
            </a:lvl1pPr>
          </a:lstStyle>
          <a:p>
            <a:fld id="{66671939-4E94-4138-8416-2D471F2C6C89}" type="datetime1">
              <a:rPr lang="nl-NL" smtClean="0"/>
              <a:t>21-11-2024</a:t>
            </a:fld>
            <a:endParaRPr lang="nl-NL" dirty="0"/>
          </a:p>
        </p:txBody>
      </p:sp>
      <p:pic>
        <p:nvPicPr>
          <p:cNvPr id="9" name="lk_logo">
            <a:extLst>
              <a:ext uri="{FF2B5EF4-FFF2-40B4-BE49-F238E27FC236}">
                <a16:creationId xmlns:a16="http://schemas.microsoft.com/office/drawing/2014/main" id="{78CE5484-01F5-4C34-B87E-A0149A4FE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1961" y="0"/>
            <a:ext cx="601200" cy="1202400"/>
          </a:xfrm>
          <a:prstGeom prst="rect">
            <a:avLst/>
          </a:prstGeom>
        </p:spPr>
      </p:pic>
      <p:pic>
        <p:nvPicPr>
          <p:cNvPr id="19" name="lkNL_Belastingdienst" descr="woordmerk">
            <a:extLst>
              <a:ext uri="{FF2B5EF4-FFF2-40B4-BE49-F238E27FC236}">
                <a16:creationId xmlns:a16="http://schemas.microsoft.com/office/drawing/2014/main" id="{23AA1C30-CE49-4899-8122-D44E4BF2C00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20" name="lkUK_Belastingdienst" descr="woordmerk" hidden="1">
            <a:extLst>
              <a:ext uri="{FF2B5EF4-FFF2-40B4-BE49-F238E27FC236}">
                <a16:creationId xmlns:a16="http://schemas.microsoft.com/office/drawing/2014/main" id="{5C120F91-A3FE-41D7-BBA1-91315868F97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21" name="lkNL_Belastingdienst Caribisch Nederland" descr="woordmerk" hidden="1">
            <a:extLst>
              <a:ext uri="{FF2B5EF4-FFF2-40B4-BE49-F238E27FC236}">
                <a16:creationId xmlns:a16="http://schemas.microsoft.com/office/drawing/2014/main" id="{0E151F61-EA82-46BA-A1C1-14BF7D4C49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2" name="lkUK_Belastingdienst Caribisch Nederland" descr="woordmerk" hidden="1">
            <a:extLst>
              <a:ext uri="{FF2B5EF4-FFF2-40B4-BE49-F238E27FC236}">
                <a16:creationId xmlns:a16="http://schemas.microsoft.com/office/drawing/2014/main" id="{291674EA-10F3-4CA0-BF14-ECFED9C98BA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5" name="lkNL_FIOD" descr="woordmerk" hidden="1">
            <a:extLst>
              <a:ext uri="{FF2B5EF4-FFF2-40B4-BE49-F238E27FC236}">
                <a16:creationId xmlns:a16="http://schemas.microsoft.com/office/drawing/2014/main" id="{A81D8C3B-4B3C-4073-B9EE-F4AB9B71740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52000" y="640800"/>
            <a:ext cx="984409" cy="384193"/>
          </a:xfrm>
          <a:prstGeom prst="rect">
            <a:avLst/>
          </a:prstGeom>
        </p:spPr>
      </p:pic>
      <p:pic>
        <p:nvPicPr>
          <p:cNvPr id="26" name="lkUK_FIOD" descr="woordmerk" hidden="1">
            <a:extLst>
              <a:ext uri="{FF2B5EF4-FFF2-40B4-BE49-F238E27FC236}">
                <a16:creationId xmlns:a16="http://schemas.microsoft.com/office/drawing/2014/main" id="{1B1B8C96-D19E-4007-A0DE-9D3EA60AE49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52000" y="640800"/>
            <a:ext cx="2061686" cy="340817"/>
          </a:xfrm>
          <a:prstGeom prst="rect">
            <a:avLst/>
          </a:prstGeom>
        </p:spPr>
      </p:pic>
      <p:pic>
        <p:nvPicPr>
          <p:cNvPr id="16" name="lkNL_Douane" descr="woordmerk" hidden="1">
            <a:extLst>
              <a:ext uri="{FF2B5EF4-FFF2-40B4-BE49-F238E27FC236}">
                <a16:creationId xmlns:a16="http://schemas.microsoft.com/office/drawing/2014/main" id="{7EDDDDBC-8072-4A57-A6D4-AE4CB57F996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52000" y="640800"/>
            <a:ext cx="1546126" cy="338215"/>
          </a:xfrm>
          <a:prstGeom prst="rect">
            <a:avLst/>
          </a:prstGeom>
        </p:spPr>
      </p:pic>
      <p:pic>
        <p:nvPicPr>
          <p:cNvPr id="17" name="lkUK_Douane" descr="woordmerk" hidden="1">
            <a:extLst>
              <a:ext uri="{FF2B5EF4-FFF2-40B4-BE49-F238E27FC236}">
                <a16:creationId xmlns:a16="http://schemas.microsoft.com/office/drawing/2014/main" id="{6EF79531-0733-42C0-8C27-EC6D7A15430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552000" y="640800"/>
            <a:ext cx="2295031" cy="603955"/>
          </a:xfrm>
          <a:prstGeom prst="rect">
            <a:avLst/>
          </a:prstGeom>
        </p:spPr>
      </p:pic>
      <p:pic>
        <p:nvPicPr>
          <p:cNvPr id="18" name="lkNL_Toeslagen" descr="woordmerk" hidden="1">
            <a:extLst>
              <a:ext uri="{FF2B5EF4-FFF2-40B4-BE49-F238E27FC236}">
                <a16:creationId xmlns:a16="http://schemas.microsoft.com/office/drawing/2014/main" id="{FB260C74-C50D-4B71-A871-4ED2471DF85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552000" y="640800"/>
            <a:ext cx="1548000" cy="350718"/>
          </a:xfrm>
          <a:prstGeom prst="rect">
            <a:avLst/>
          </a:prstGeom>
        </p:spPr>
      </p:pic>
      <p:pic>
        <p:nvPicPr>
          <p:cNvPr id="29" name="lkUK_Toeslagen" descr="woordmerk" hidden="1">
            <a:extLst>
              <a:ext uri="{FF2B5EF4-FFF2-40B4-BE49-F238E27FC236}">
                <a16:creationId xmlns:a16="http://schemas.microsoft.com/office/drawing/2014/main" id="{7281C7FB-9EF9-404C-A76B-84CF06DD071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552000" y="640800"/>
            <a:ext cx="2488297" cy="603955"/>
          </a:xfrm>
          <a:prstGeom prst="rect">
            <a:avLst/>
          </a:prstGeom>
        </p:spPr>
      </p:pic>
    </p:spTree>
    <p:extLst>
      <p:ext uri="{BB962C8B-B14F-4D97-AF65-F5344CB8AC3E}">
        <p14:creationId xmlns:p14="http://schemas.microsoft.com/office/powerpoint/2010/main" val="24074194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nhoud_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B8CE5B-4849-4CF5-A04E-FCAACE1D85ED}"/>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1999" y="1102027"/>
            <a:ext cx="5023691" cy="605259"/>
          </a:xfrm>
        </p:spPr>
        <p:txBody>
          <a:bodyPr/>
          <a:lstStyle/>
          <a:p>
            <a:r>
              <a:rPr lang="nl-NL"/>
              <a:t>Click to edit Master title style</a:t>
            </a:r>
            <a:endParaRPr lang="nl-NL" dirty="0"/>
          </a:p>
        </p:txBody>
      </p:sp>
      <p:sp>
        <p:nvSpPr>
          <p:cNvPr id="3" name="text1">
            <a:extLst>
              <a:ext uri="{FF2B5EF4-FFF2-40B4-BE49-F238E27FC236}">
                <a16:creationId xmlns:a16="http://schemas.microsoft.com/office/drawing/2014/main" id="{C2691AEC-C0D8-4140-B10E-BE8F9A1321B2}"/>
              </a:ext>
            </a:extLst>
          </p:cNvPr>
          <p:cNvSpPr>
            <a:spLocks noGrp="1"/>
          </p:cNvSpPr>
          <p:nvPr>
            <p:ph idx="1" hasCustomPrompt="1"/>
          </p:nvPr>
        </p:nvSpPr>
        <p:spPr>
          <a:xfrm>
            <a:off x="7506586" y="1080000"/>
            <a:ext cx="4074001" cy="844493"/>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pic>
        <p:nvPicPr>
          <p:cNvPr id="15" name="lk_logo">
            <a:extLst>
              <a:ext uri="{FF2B5EF4-FFF2-40B4-BE49-F238E27FC236}">
                <a16:creationId xmlns:a16="http://schemas.microsoft.com/office/drawing/2014/main" id="{E7F13753-D843-4C9A-861A-658195C37A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1" name="icon1">
            <a:extLst>
              <a:ext uri="{FF2B5EF4-FFF2-40B4-BE49-F238E27FC236}">
                <a16:creationId xmlns:a16="http://schemas.microsoft.com/office/drawing/2014/main" id="{A9775EA0-CE2F-4221-A58F-C71EF9129DFB}"/>
              </a:ext>
            </a:extLst>
          </p:cNvPr>
          <p:cNvSpPr>
            <a:spLocks noGrp="1"/>
          </p:cNvSpPr>
          <p:nvPr>
            <p:ph type="pic" sz="quarter" idx="13" hasCustomPrompt="1"/>
          </p:nvPr>
        </p:nvSpPr>
        <p:spPr>
          <a:xfrm>
            <a:off x="6570921" y="999460"/>
            <a:ext cx="792000" cy="576000"/>
          </a:xfrm>
        </p:spPr>
        <p:txBody>
          <a:bodyPr/>
          <a:lstStyle>
            <a:lvl1pPr>
              <a:defRPr/>
            </a:lvl1pPr>
          </a:lstStyle>
          <a:p>
            <a:r>
              <a:rPr lang="nl-NL"/>
              <a:t>Icoon</a:t>
            </a:r>
            <a:endParaRPr lang="nl-NL" dirty="0"/>
          </a:p>
        </p:txBody>
      </p:sp>
      <p:sp>
        <p:nvSpPr>
          <p:cNvPr id="16" name="text2">
            <a:extLst>
              <a:ext uri="{FF2B5EF4-FFF2-40B4-BE49-F238E27FC236}">
                <a16:creationId xmlns:a16="http://schemas.microsoft.com/office/drawing/2014/main" id="{8B0D0C72-B687-4E2A-A38D-FBB2403C4D2F}"/>
              </a:ext>
            </a:extLst>
          </p:cNvPr>
          <p:cNvSpPr>
            <a:spLocks noGrp="1"/>
          </p:cNvSpPr>
          <p:nvPr>
            <p:ph idx="14" hasCustomPrompt="1"/>
          </p:nvPr>
        </p:nvSpPr>
        <p:spPr>
          <a:xfrm>
            <a:off x="7506586" y="2113978"/>
            <a:ext cx="4074001" cy="844493"/>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
        <p:nvSpPr>
          <p:cNvPr id="17" name="icon2">
            <a:extLst>
              <a:ext uri="{FF2B5EF4-FFF2-40B4-BE49-F238E27FC236}">
                <a16:creationId xmlns:a16="http://schemas.microsoft.com/office/drawing/2014/main" id="{7630DF39-4113-4A29-9BBE-30A12BC1AFE6}"/>
              </a:ext>
            </a:extLst>
          </p:cNvPr>
          <p:cNvSpPr>
            <a:spLocks noGrp="1"/>
          </p:cNvSpPr>
          <p:nvPr>
            <p:ph type="pic" sz="quarter" idx="15" hasCustomPrompt="1"/>
          </p:nvPr>
        </p:nvSpPr>
        <p:spPr>
          <a:xfrm>
            <a:off x="6570921" y="2033438"/>
            <a:ext cx="792000" cy="576000"/>
          </a:xfrm>
        </p:spPr>
        <p:txBody>
          <a:bodyPr/>
          <a:lstStyle>
            <a:lvl1pPr>
              <a:defRPr/>
            </a:lvl1pPr>
          </a:lstStyle>
          <a:p>
            <a:r>
              <a:rPr lang="nl-NL"/>
              <a:t>Icoon</a:t>
            </a:r>
            <a:endParaRPr lang="nl-NL" dirty="0"/>
          </a:p>
        </p:txBody>
      </p:sp>
      <p:sp>
        <p:nvSpPr>
          <p:cNvPr id="18" name="text3">
            <a:extLst>
              <a:ext uri="{FF2B5EF4-FFF2-40B4-BE49-F238E27FC236}">
                <a16:creationId xmlns:a16="http://schemas.microsoft.com/office/drawing/2014/main" id="{B5F880C2-1DAB-47A4-8AA2-48DC93C10D33}"/>
              </a:ext>
            </a:extLst>
          </p:cNvPr>
          <p:cNvSpPr>
            <a:spLocks noGrp="1"/>
          </p:cNvSpPr>
          <p:nvPr>
            <p:ph idx="16" hasCustomPrompt="1"/>
          </p:nvPr>
        </p:nvSpPr>
        <p:spPr>
          <a:xfrm>
            <a:off x="7506586" y="3147956"/>
            <a:ext cx="4074001" cy="844493"/>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
        <p:nvSpPr>
          <p:cNvPr id="19" name="icon3">
            <a:extLst>
              <a:ext uri="{FF2B5EF4-FFF2-40B4-BE49-F238E27FC236}">
                <a16:creationId xmlns:a16="http://schemas.microsoft.com/office/drawing/2014/main" id="{32EED725-2263-4061-920A-69032D1B3800}"/>
              </a:ext>
            </a:extLst>
          </p:cNvPr>
          <p:cNvSpPr>
            <a:spLocks noGrp="1"/>
          </p:cNvSpPr>
          <p:nvPr>
            <p:ph type="pic" sz="quarter" idx="17" hasCustomPrompt="1"/>
          </p:nvPr>
        </p:nvSpPr>
        <p:spPr>
          <a:xfrm>
            <a:off x="6570921" y="3067416"/>
            <a:ext cx="792000" cy="576000"/>
          </a:xfrm>
        </p:spPr>
        <p:txBody>
          <a:bodyPr/>
          <a:lstStyle>
            <a:lvl1pPr>
              <a:defRPr/>
            </a:lvl1pPr>
          </a:lstStyle>
          <a:p>
            <a:r>
              <a:rPr lang="nl-NL"/>
              <a:t>Icoon</a:t>
            </a:r>
            <a:endParaRPr lang="nl-NL" dirty="0"/>
          </a:p>
        </p:txBody>
      </p:sp>
      <p:sp>
        <p:nvSpPr>
          <p:cNvPr id="20" name="text4">
            <a:extLst>
              <a:ext uri="{FF2B5EF4-FFF2-40B4-BE49-F238E27FC236}">
                <a16:creationId xmlns:a16="http://schemas.microsoft.com/office/drawing/2014/main" id="{EB6FDC49-04D9-42EF-8618-ABA0DF807243}"/>
              </a:ext>
            </a:extLst>
          </p:cNvPr>
          <p:cNvSpPr>
            <a:spLocks noGrp="1"/>
          </p:cNvSpPr>
          <p:nvPr>
            <p:ph idx="18" hasCustomPrompt="1"/>
          </p:nvPr>
        </p:nvSpPr>
        <p:spPr>
          <a:xfrm>
            <a:off x="7506000" y="4181934"/>
            <a:ext cx="4074001" cy="844493"/>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
        <p:nvSpPr>
          <p:cNvPr id="21" name="icon4">
            <a:extLst>
              <a:ext uri="{FF2B5EF4-FFF2-40B4-BE49-F238E27FC236}">
                <a16:creationId xmlns:a16="http://schemas.microsoft.com/office/drawing/2014/main" id="{8C529463-57DE-47F0-B11D-8509019FF2B9}"/>
              </a:ext>
            </a:extLst>
          </p:cNvPr>
          <p:cNvSpPr>
            <a:spLocks noGrp="1"/>
          </p:cNvSpPr>
          <p:nvPr>
            <p:ph type="pic" sz="quarter" idx="19" hasCustomPrompt="1"/>
          </p:nvPr>
        </p:nvSpPr>
        <p:spPr>
          <a:xfrm>
            <a:off x="6570000" y="4101394"/>
            <a:ext cx="792000" cy="576000"/>
          </a:xfrm>
        </p:spPr>
        <p:txBody>
          <a:bodyPr/>
          <a:lstStyle>
            <a:lvl1pPr>
              <a:defRPr/>
            </a:lvl1pPr>
          </a:lstStyle>
          <a:p>
            <a:r>
              <a:rPr lang="nl-NL"/>
              <a:t>Icoon</a:t>
            </a:r>
            <a:endParaRPr lang="nl-NL" dirty="0"/>
          </a:p>
        </p:txBody>
      </p:sp>
      <p:sp>
        <p:nvSpPr>
          <p:cNvPr id="22" name="text5">
            <a:extLst>
              <a:ext uri="{FF2B5EF4-FFF2-40B4-BE49-F238E27FC236}">
                <a16:creationId xmlns:a16="http://schemas.microsoft.com/office/drawing/2014/main" id="{5A1700E4-C7B3-4056-A492-10686FDAE7D1}"/>
              </a:ext>
            </a:extLst>
          </p:cNvPr>
          <p:cNvSpPr>
            <a:spLocks noGrp="1"/>
          </p:cNvSpPr>
          <p:nvPr>
            <p:ph idx="20" hasCustomPrompt="1"/>
          </p:nvPr>
        </p:nvSpPr>
        <p:spPr>
          <a:xfrm>
            <a:off x="7506000" y="5211648"/>
            <a:ext cx="4074001" cy="844493"/>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
        <p:nvSpPr>
          <p:cNvPr id="23" name="icon5">
            <a:extLst>
              <a:ext uri="{FF2B5EF4-FFF2-40B4-BE49-F238E27FC236}">
                <a16:creationId xmlns:a16="http://schemas.microsoft.com/office/drawing/2014/main" id="{A4739227-A37F-4C67-AFFD-38882AD4E8E5}"/>
              </a:ext>
            </a:extLst>
          </p:cNvPr>
          <p:cNvSpPr>
            <a:spLocks noGrp="1"/>
          </p:cNvSpPr>
          <p:nvPr>
            <p:ph type="pic" sz="quarter" idx="21" hasCustomPrompt="1"/>
          </p:nvPr>
        </p:nvSpPr>
        <p:spPr>
          <a:xfrm>
            <a:off x="6570000" y="5131108"/>
            <a:ext cx="792000" cy="576000"/>
          </a:xfrm>
        </p:spPr>
        <p:txBody>
          <a:bodyPr/>
          <a:lstStyle>
            <a:lvl1pPr>
              <a:defRPr/>
            </a:lvl1pPr>
          </a:lstStyle>
          <a:p>
            <a:r>
              <a:rPr lang="nl-NL"/>
              <a:t>Icoon</a:t>
            </a:r>
            <a:endParaRPr lang="nl-NL" dirty="0"/>
          </a:p>
        </p:txBody>
      </p:sp>
    </p:spTree>
    <p:extLst>
      <p:ext uri="{BB962C8B-B14F-4D97-AF65-F5344CB8AC3E}">
        <p14:creationId xmlns:p14="http://schemas.microsoft.com/office/powerpoint/2010/main" val="11755899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nhoud_2">
    <p:spTree>
      <p:nvGrpSpPr>
        <p:cNvPr id="1" name=""/>
        <p:cNvGrpSpPr/>
        <p:nvPr/>
      </p:nvGrpSpPr>
      <p:grpSpPr>
        <a:xfrm>
          <a:off x="0" y="0"/>
          <a:ext cx="0" cy="0"/>
          <a:chOff x="0" y="0"/>
          <a:chExt cx="0" cy="0"/>
        </a:xfrm>
      </p:grpSpPr>
      <p:sp>
        <p:nvSpPr>
          <p:cNvPr id="16" name="vlak">
            <a:extLst>
              <a:ext uri="{FF2B5EF4-FFF2-40B4-BE49-F238E27FC236}">
                <a16:creationId xmlns:a16="http://schemas.microsoft.com/office/drawing/2014/main" id="{524868F6-B9FA-4A8F-804E-8833FA1C146E}"/>
              </a:ext>
            </a:extLst>
          </p:cNvPr>
          <p:cNvSpPr/>
          <p:nvPr userDrawn="1"/>
        </p:nvSpPr>
        <p:spPr>
          <a:xfrm>
            <a:off x="-1" y="0"/>
            <a:ext cx="6096000" cy="3903879"/>
          </a:xfrm>
          <a:custGeom>
            <a:avLst/>
            <a:gdLst>
              <a:gd name="connsiteX0" fmla="*/ 0 w 6096000"/>
              <a:gd name="connsiteY0" fmla="*/ 0 h 3903879"/>
              <a:gd name="connsiteX1" fmla="*/ 5752215 w 6096000"/>
              <a:gd name="connsiteY1" fmla="*/ 0 h 3903879"/>
              <a:gd name="connsiteX2" fmla="*/ 5791961 w 6096000"/>
              <a:gd name="connsiteY2" fmla="*/ 0 h 3903879"/>
              <a:gd name="connsiteX3" fmla="*/ 5862828 w 6096000"/>
              <a:gd name="connsiteY3" fmla="*/ 0 h 3903879"/>
              <a:gd name="connsiteX4" fmla="*/ 5862828 w 6096000"/>
              <a:gd name="connsiteY4" fmla="*/ 713233 h 3903879"/>
              <a:gd name="connsiteX5" fmla="*/ 6096000 w 6096000"/>
              <a:gd name="connsiteY5" fmla="*/ 713233 h 3903879"/>
              <a:gd name="connsiteX6" fmla="*/ 6096000 w 6096000"/>
              <a:gd name="connsiteY6" fmla="*/ 1201783 h 3903879"/>
              <a:gd name="connsiteX7" fmla="*/ 5791961 w 6096000"/>
              <a:gd name="connsiteY7" fmla="*/ 1201783 h 3903879"/>
              <a:gd name="connsiteX8" fmla="*/ 5791961 w 6096000"/>
              <a:gd name="connsiteY8" fmla="*/ 1202400 h 3903879"/>
              <a:gd name="connsiteX9" fmla="*/ 6096000 w 6096000"/>
              <a:gd name="connsiteY9" fmla="*/ 1202400 h 3903879"/>
              <a:gd name="connsiteX10" fmla="*/ 6096000 w 6096000"/>
              <a:gd name="connsiteY10" fmla="*/ 3429000 h 3903879"/>
              <a:gd name="connsiteX11" fmla="*/ 3030735 w 6096000"/>
              <a:gd name="connsiteY11" fmla="*/ 3429000 h 3903879"/>
              <a:gd name="connsiteX12" fmla="*/ 3030735 w 6096000"/>
              <a:gd name="connsiteY12" fmla="*/ 3903879 h 3903879"/>
              <a:gd name="connsiteX13" fmla="*/ 0 w 6096000"/>
              <a:gd name="connsiteY13" fmla="*/ 3903879 h 3903879"/>
              <a:gd name="connsiteX14" fmla="*/ 0 w 6096000"/>
              <a:gd name="connsiteY14" fmla="*/ 3429000 h 3903879"/>
              <a:gd name="connsiteX15" fmla="*/ 0 w 6096000"/>
              <a:gd name="connsiteY15" fmla="*/ 3399879 h 390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0" h="3903879">
                <a:moveTo>
                  <a:pt x="0" y="0"/>
                </a:moveTo>
                <a:lnTo>
                  <a:pt x="5752215" y="0"/>
                </a:lnTo>
                <a:lnTo>
                  <a:pt x="5791961" y="0"/>
                </a:lnTo>
                <a:lnTo>
                  <a:pt x="5862828" y="0"/>
                </a:lnTo>
                <a:lnTo>
                  <a:pt x="5862828" y="713233"/>
                </a:lnTo>
                <a:lnTo>
                  <a:pt x="6096000" y="713233"/>
                </a:lnTo>
                <a:lnTo>
                  <a:pt x="6096000" y="1201783"/>
                </a:lnTo>
                <a:lnTo>
                  <a:pt x="5791961" y="1201783"/>
                </a:lnTo>
                <a:lnTo>
                  <a:pt x="5791961" y="1202400"/>
                </a:lnTo>
                <a:lnTo>
                  <a:pt x="6096000" y="1202400"/>
                </a:lnTo>
                <a:lnTo>
                  <a:pt x="6096000" y="3429000"/>
                </a:lnTo>
                <a:lnTo>
                  <a:pt x="3030735" y="3429000"/>
                </a:lnTo>
                <a:lnTo>
                  <a:pt x="3030735" y="3903879"/>
                </a:lnTo>
                <a:lnTo>
                  <a:pt x="0" y="3903879"/>
                </a:lnTo>
                <a:lnTo>
                  <a:pt x="0" y="3429000"/>
                </a:lnTo>
                <a:lnTo>
                  <a:pt x="0" y="33998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0" y="1102027"/>
            <a:ext cx="4958376" cy="605259"/>
          </a:xfrm>
        </p:spPr>
        <p:txBody>
          <a:bodyPr/>
          <a:lstStyle/>
          <a:p>
            <a:r>
              <a:rPr lang="nl-NL"/>
              <a:t>Click to edit Master title style</a:t>
            </a:r>
            <a:endParaRPr lang="nl-NL" dirty="0"/>
          </a:p>
        </p:txBody>
      </p:sp>
      <p:sp>
        <p:nvSpPr>
          <p:cNvPr id="3" name="Content Placeholder 2">
            <a:extLst>
              <a:ext uri="{FF2B5EF4-FFF2-40B4-BE49-F238E27FC236}">
                <a16:creationId xmlns:a16="http://schemas.microsoft.com/office/drawing/2014/main" id="{C2691AEC-C0D8-4140-B10E-BE8F9A1321B2}"/>
              </a:ext>
            </a:extLst>
          </p:cNvPr>
          <p:cNvSpPr>
            <a:spLocks noGrp="1"/>
          </p:cNvSpPr>
          <p:nvPr>
            <p:ph idx="1" hasCustomPrompt="1"/>
          </p:nvPr>
        </p:nvSpPr>
        <p:spPr>
          <a:xfrm>
            <a:off x="6456001" y="1080000"/>
            <a:ext cx="5124000" cy="5330671"/>
          </a:xfrm>
        </p:spPr>
        <p:txBody>
          <a:bodyPr/>
          <a:lstStyle>
            <a:lvl1pPr>
              <a:tabLst>
                <a:tab pos="5184000" algn="r"/>
              </a:tabLst>
              <a:defRPr/>
            </a:lvl1pPr>
            <a:lvl2pPr>
              <a:tabLst>
                <a:tab pos="5184000" algn="r"/>
              </a:tabLst>
              <a:defRPr/>
            </a:lvl2pPr>
            <a:lvl3pPr>
              <a:tabLst>
                <a:tab pos="5184000" algn="r"/>
              </a:tabLst>
              <a:defRPr/>
            </a:lvl3pPr>
            <a:lvl4pPr>
              <a:tabLst>
                <a:tab pos="5184000" algn="r"/>
              </a:tabLst>
              <a:defRPr/>
            </a:lvl4pPr>
            <a:lvl5pPr>
              <a:tabLst>
                <a:tab pos="5184000" algn="r"/>
              </a:tabLst>
              <a:defRPr/>
            </a:lvl5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pic>
        <p:nvPicPr>
          <p:cNvPr id="8" name="logo">
            <a:extLst>
              <a:ext uri="{FF2B5EF4-FFF2-40B4-BE49-F238E27FC236}">
                <a16:creationId xmlns:a16="http://schemas.microsoft.com/office/drawing/2014/main" id="{E9CA2D64-1BF2-463A-B09F-B830E49B1F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8641311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Hoofdstuk_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0442919-A525-4DB6-B0D8-98C8C5F8FF55}"/>
              </a:ext>
            </a:extLst>
          </p:cNvPr>
          <p:cNvSpPr>
            <a:spLocks noGrp="1"/>
          </p:cNvSpPr>
          <p:nvPr>
            <p:ph type="pic" sz="quarter" idx="13" hasCustomPrompt="1"/>
          </p:nvPr>
        </p:nvSpPr>
        <p:spPr>
          <a:xfrm>
            <a:off x="0" y="0"/>
            <a:ext cx="6096000" cy="6858000"/>
          </a:xfrm>
          <a:custGeom>
            <a:avLst/>
            <a:gdLst>
              <a:gd name="connsiteX0" fmla="*/ 0 w 6096000"/>
              <a:gd name="connsiteY0" fmla="*/ 0 h 6858000"/>
              <a:gd name="connsiteX1" fmla="*/ 5862827 w 6096000"/>
              <a:gd name="connsiteY1" fmla="*/ 0 h 6858000"/>
              <a:gd name="connsiteX2" fmla="*/ 5862827 w 6096000"/>
              <a:gd name="connsiteY2" fmla="*/ 713233 h 6858000"/>
              <a:gd name="connsiteX3" fmla="*/ 6096000 w 6096000"/>
              <a:gd name="connsiteY3" fmla="*/ 713233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62827" y="0"/>
                </a:lnTo>
                <a:lnTo>
                  <a:pt x="5862827" y="713233"/>
                </a:lnTo>
                <a:lnTo>
                  <a:pt x="6096000" y="713233"/>
                </a:lnTo>
                <a:lnTo>
                  <a:pt x="6096000" y="6858000"/>
                </a:lnTo>
                <a:lnTo>
                  <a:pt x="0" y="6858000"/>
                </a:lnTo>
                <a:close/>
              </a:path>
            </a:pathLst>
          </a:custGeom>
          <a:blipFill>
            <a:blip r:embed="rId2"/>
            <a:stretch>
              <a:fillRect/>
            </a:stretch>
          </a:blipFill>
        </p:spPr>
        <p:txBody>
          <a:bodyPr wrap="square" anchor="ctr">
            <a:noAutofit/>
          </a:bodyP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endParaRPr lang="nl-NL" dirty="0"/>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480000" y="1112651"/>
            <a:ext cx="5118001" cy="1662447"/>
          </a:xfrm>
        </p:spPr>
        <p:txBody>
          <a:bodyPr>
            <a:noAutofit/>
          </a:bodyPr>
          <a:lstStyle>
            <a:lvl1pPr>
              <a:lnSpc>
                <a:spcPct val="80000"/>
              </a:lnSpc>
              <a:defRPr sz="4000"/>
            </a:lvl1pPr>
          </a:lstStyle>
          <a:p>
            <a:r>
              <a:rPr lang="nl-NL"/>
              <a:t>Click to edit Master title style</a:t>
            </a:r>
            <a:endParaRPr lang="nl-NL" dirty="0"/>
          </a:p>
        </p:txBody>
      </p:sp>
      <p:pic>
        <p:nvPicPr>
          <p:cNvPr id="5" name="logo">
            <a:extLst>
              <a:ext uri="{FF2B5EF4-FFF2-40B4-BE49-F238E27FC236}">
                <a16:creationId xmlns:a16="http://schemas.microsoft.com/office/drawing/2014/main" id="{5450152E-61FA-41C3-80A1-504DE2E254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9678093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Hoofdstuk_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E88036-4333-4DE7-87CC-532A7CC5FECE}"/>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480000" y="1112651"/>
            <a:ext cx="5118001" cy="1662447"/>
          </a:xfrm>
        </p:spPr>
        <p:txBody>
          <a:bodyPr>
            <a:noAutofit/>
          </a:bodyPr>
          <a:lstStyle>
            <a:lvl1pPr>
              <a:lnSpc>
                <a:spcPct val="80000"/>
              </a:lnSpc>
              <a:defRPr sz="4000"/>
            </a:lvl1pPr>
          </a:lstStyle>
          <a:p>
            <a:r>
              <a:rPr lang="nl-NL"/>
              <a:t>Click to edit Master title style</a:t>
            </a:r>
            <a:endParaRPr lang="nl-NL" dirty="0"/>
          </a:p>
        </p:txBody>
      </p:sp>
      <p:pic>
        <p:nvPicPr>
          <p:cNvPr id="5" name="logo">
            <a:extLst>
              <a:ext uri="{FF2B5EF4-FFF2-40B4-BE49-F238E27FC236}">
                <a16:creationId xmlns:a16="http://schemas.microsoft.com/office/drawing/2014/main" id="{FA516E84-18FE-4C55-890F-A608766273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567644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Hoofdstuk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lk_vlak">
            <a:extLst>
              <a:ext uri="{FF2B5EF4-FFF2-40B4-BE49-F238E27FC236}">
                <a16:creationId xmlns:a16="http://schemas.microsoft.com/office/drawing/2014/main" id="{15FA26EE-402E-46A9-9941-C5D4E3C785EE}"/>
              </a:ext>
            </a:extLst>
          </p:cNvPr>
          <p:cNvSpPr/>
          <p:nvPr userDrawn="1"/>
        </p:nvSpPr>
        <p:spPr>
          <a:xfrm>
            <a:off x="607961" y="936000"/>
            <a:ext cx="5626800" cy="2977116"/>
          </a:xfrm>
          <a:custGeom>
            <a:avLst/>
            <a:gdLst>
              <a:gd name="connsiteX0" fmla="*/ 0 w 5626800"/>
              <a:gd name="connsiteY0" fmla="*/ 0 h 2977116"/>
              <a:gd name="connsiteX1" fmla="*/ 5626800 w 5626800"/>
              <a:gd name="connsiteY1" fmla="*/ 0 h 2977116"/>
              <a:gd name="connsiteX2" fmla="*/ 5626800 w 5626800"/>
              <a:gd name="connsiteY2" fmla="*/ 2503967 h 2977116"/>
              <a:gd name="connsiteX3" fmla="*/ 3060000 w 5626800"/>
              <a:gd name="connsiteY3" fmla="*/ 2503967 h 2977116"/>
              <a:gd name="connsiteX4" fmla="*/ 3060000 w 5626800"/>
              <a:gd name="connsiteY4" fmla="*/ 2977116 h 2977116"/>
              <a:gd name="connsiteX5" fmla="*/ 0 w 5626800"/>
              <a:gd name="connsiteY5" fmla="*/ 2977116 h 2977116"/>
              <a:gd name="connsiteX6" fmla="*/ 0 w 5626800"/>
              <a:gd name="connsiteY6" fmla="*/ 2503967 h 2977116"/>
              <a:gd name="connsiteX7" fmla="*/ 0 w 5626800"/>
              <a:gd name="connsiteY7" fmla="*/ 2275367 h 297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6800" h="2977116">
                <a:moveTo>
                  <a:pt x="0" y="0"/>
                </a:moveTo>
                <a:lnTo>
                  <a:pt x="5626800" y="0"/>
                </a:lnTo>
                <a:lnTo>
                  <a:pt x="5626800" y="2503967"/>
                </a:lnTo>
                <a:lnTo>
                  <a:pt x="3060000" y="2503967"/>
                </a:lnTo>
                <a:lnTo>
                  <a:pt x="3060000" y="2977116"/>
                </a:lnTo>
                <a:lnTo>
                  <a:pt x="0" y="2977116"/>
                </a:lnTo>
                <a:lnTo>
                  <a:pt x="0" y="2503967"/>
                </a:lnTo>
                <a:lnTo>
                  <a:pt x="0" y="227536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967961" y="1386000"/>
            <a:ext cx="5040000" cy="1662447"/>
          </a:xfrm>
        </p:spPr>
        <p:txBody>
          <a:bodyPr>
            <a:noAutofit/>
          </a:bodyPr>
          <a:lstStyle>
            <a:lvl1pPr>
              <a:lnSpc>
                <a:spcPct val="80000"/>
              </a:lnSpc>
              <a:defRPr sz="4000"/>
            </a:lvl1pPr>
          </a:lstStyle>
          <a:p>
            <a:r>
              <a:rPr lang="nl-NL"/>
              <a:t>Click to edit Master title style</a:t>
            </a:r>
            <a:endParaRPr lang="nl-NL" dirty="0"/>
          </a:p>
        </p:txBody>
      </p:sp>
      <p:pic>
        <p:nvPicPr>
          <p:cNvPr id="6" name="lk_logo">
            <a:extLst>
              <a:ext uri="{FF2B5EF4-FFF2-40B4-BE49-F238E27FC236}">
                <a16:creationId xmlns:a16="http://schemas.microsoft.com/office/drawing/2014/main" id="{BCCC6D6A-E19F-4CE5-985F-1FF29EDA7A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16918129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Hoofdstuk_4">
    <p:spTree>
      <p:nvGrpSpPr>
        <p:cNvPr id="1" name=""/>
        <p:cNvGrpSpPr/>
        <p:nvPr/>
      </p:nvGrpSpPr>
      <p:grpSpPr>
        <a:xfrm>
          <a:off x="0" y="0"/>
          <a:ext cx="0" cy="0"/>
          <a:chOff x="0" y="0"/>
          <a:chExt cx="0" cy="0"/>
        </a:xfrm>
      </p:grpSpPr>
      <p:pic>
        <p:nvPicPr>
          <p:cNvPr id="7" name="lk_logo">
            <a:extLst>
              <a:ext uri="{FF2B5EF4-FFF2-40B4-BE49-F238E27FC236}">
                <a16:creationId xmlns:a16="http://schemas.microsoft.com/office/drawing/2014/main" id="{F6936DCB-ECD2-4238-ADE1-F1AAB5FB8E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4" name="lk_vlak">
            <a:extLst>
              <a:ext uri="{FF2B5EF4-FFF2-40B4-BE49-F238E27FC236}">
                <a16:creationId xmlns:a16="http://schemas.microsoft.com/office/drawing/2014/main" id="{5884DF38-D206-4ACE-9124-B4CC87B23560}"/>
              </a:ext>
            </a:extLst>
          </p:cNvPr>
          <p:cNvSpPr/>
          <p:nvPr userDrawn="1"/>
        </p:nvSpPr>
        <p:spPr>
          <a:xfrm>
            <a:off x="6560288" y="936000"/>
            <a:ext cx="5019712" cy="2966483"/>
          </a:xfrm>
          <a:custGeom>
            <a:avLst/>
            <a:gdLst>
              <a:gd name="connsiteX0" fmla="*/ 0 w 5167424"/>
              <a:gd name="connsiteY0" fmla="*/ 0 h 2966483"/>
              <a:gd name="connsiteX1" fmla="*/ 5167424 w 5167424"/>
              <a:gd name="connsiteY1" fmla="*/ 0 h 2966483"/>
              <a:gd name="connsiteX2" fmla="*/ 5167424 w 5167424"/>
              <a:gd name="connsiteY2" fmla="*/ 2503967 h 2966483"/>
              <a:gd name="connsiteX3" fmla="*/ 2583712 w 5167424"/>
              <a:gd name="connsiteY3" fmla="*/ 2503967 h 2966483"/>
              <a:gd name="connsiteX4" fmla="*/ 2583712 w 5167424"/>
              <a:gd name="connsiteY4" fmla="*/ 2966483 h 2966483"/>
              <a:gd name="connsiteX5" fmla="*/ 0 w 5167424"/>
              <a:gd name="connsiteY5" fmla="*/ 2966483 h 2966483"/>
              <a:gd name="connsiteX6" fmla="*/ 0 w 5167424"/>
              <a:gd name="connsiteY6" fmla="*/ 2503967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7424" h="2966483">
                <a:moveTo>
                  <a:pt x="0" y="0"/>
                </a:moveTo>
                <a:lnTo>
                  <a:pt x="5167424" y="0"/>
                </a:lnTo>
                <a:lnTo>
                  <a:pt x="5167424" y="2503967"/>
                </a:lnTo>
                <a:lnTo>
                  <a:pt x="2583712" y="2503967"/>
                </a:lnTo>
                <a:lnTo>
                  <a:pt x="2583712" y="2966483"/>
                </a:lnTo>
                <a:lnTo>
                  <a:pt x="0" y="2966483"/>
                </a:lnTo>
                <a:lnTo>
                  <a:pt x="0" y="2503967"/>
                </a:lnTo>
                <a:close/>
              </a:path>
            </a:pathLst>
          </a:cu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dirty="0"/>
          </a:p>
        </p:txBody>
      </p:sp>
      <p:sp>
        <p:nvSpPr>
          <p:cNvPr id="10" name="Title 1">
            <a:extLst>
              <a:ext uri="{FF2B5EF4-FFF2-40B4-BE49-F238E27FC236}">
                <a16:creationId xmlns:a16="http://schemas.microsoft.com/office/drawing/2014/main" id="{FFAC5421-72D2-44B2-82D4-86E4F6748D1D}"/>
              </a:ext>
            </a:extLst>
          </p:cNvPr>
          <p:cNvSpPr>
            <a:spLocks noGrp="1"/>
          </p:cNvSpPr>
          <p:nvPr>
            <p:ph type="title" hasCustomPrompt="1"/>
          </p:nvPr>
        </p:nvSpPr>
        <p:spPr>
          <a:xfrm>
            <a:off x="6941739" y="1386000"/>
            <a:ext cx="4173973" cy="1662447"/>
          </a:xfrm>
        </p:spPr>
        <p:txBody>
          <a:bodyPr>
            <a:noAutofit/>
          </a:bodyPr>
          <a:lstStyle>
            <a:lvl1pPr>
              <a:lnSpc>
                <a:spcPct val="80000"/>
              </a:lnSpc>
              <a:defRPr sz="4000"/>
            </a:lvl1pPr>
          </a:lstStyle>
          <a:p>
            <a:r>
              <a:rPr lang="nl-NL"/>
              <a:t>Click to edit Master title style</a:t>
            </a:r>
            <a:endParaRPr lang="nl-NL" dirty="0"/>
          </a:p>
        </p:txBody>
      </p:sp>
      <p:sp>
        <p:nvSpPr>
          <p:cNvPr id="6" name="Picture Placeholder 9">
            <a:extLst>
              <a:ext uri="{FF2B5EF4-FFF2-40B4-BE49-F238E27FC236}">
                <a16:creationId xmlns:a16="http://schemas.microsoft.com/office/drawing/2014/main" id="{84C2544E-C072-4A13-BC53-15870B8E8376}"/>
              </a:ext>
            </a:extLst>
          </p:cNvPr>
          <p:cNvSpPr>
            <a:spLocks noGrp="1"/>
          </p:cNvSpPr>
          <p:nvPr>
            <p:ph type="pic" sz="quarter" idx="13" hasCustomPrompt="1"/>
          </p:nvPr>
        </p:nvSpPr>
        <p:spPr>
          <a:xfrm>
            <a:off x="0" y="0"/>
            <a:ext cx="6096000" cy="6858000"/>
          </a:xfrm>
          <a:custGeom>
            <a:avLst/>
            <a:gdLst>
              <a:gd name="connsiteX0" fmla="*/ 0 w 6096000"/>
              <a:gd name="connsiteY0" fmla="*/ 0 h 6858000"/>
              <a:gd name="connsiteX1" fmla="*/ 5862827 w 6096000"/>
              <a:gd name="connsiteY1" fmla="*/ 0 h 6858000"/>
              <a:gd name="connsiteX2" fmla="*/ 5862827 w 6096000"/>
              <a:gd name="connsiteY2" fmla="*/ 713233 h 6858000"/>
              <a:gd name="connsiteX3" fmla="*/ 6096000 w 6096000"/>
              <a:gd name="connsiteY3" fmla="*/ 713233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62827" y="0"/>
                </a:lnTo>
                <a:lnTo>
                  <a:pt x="5862827" y="713233"/>
                </a:lnTo>
                <a:lnTo>
                  <a:pt x="6096000" y="713233"/>
                </a:lnTo>
                <a:lnTo>
                  <a:pt x="6096000" y="6858000"/>
                </a:lnTo>
                <a:lnTo>
                  <a:pt x="0" y="6858000"/>
                </a:lnTo>
                <a:close/>
              </a:path>
            </a:pathLst>
          </a:custGeom>
          <a:blipFill>
            <a:blip r:embed="rId3"/>
            <a:stretch>
              <a:fillRect/>
            </a:stretch>
          </a:blipFill>
        </p:spPr>
        <p:txBody>
          <a:bodyPr wrap="square" anchor="ctr">
            <a:noAutofit/>
          </a:bodyP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endParaRPr lang="nl-NL" dirty="0"/>
          </a:p>
        </p:txBody>
      </p:sp>
    </p:spTree>
    <p:extLst>
      <p:ext uri="{BB962C8B-B14F-4D97-AF65-F5344CB8AC3E}">
        <p14:creationId xmlns:p14="http://schemas.microsoft.com/office/powerpoint/2010/main" val="40726520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Hoofdstuk_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B5B241-EB15-486F-B823-EDEDEBC9006E}"/>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vlak">
            <a:extLst>
              <a:ext uri="{FF2B5EF4-FFF2-40B4-BE49-F238E27FC236}">
                <a16:creationId xmlns:a16="http://schemas.microsoft.com/office/drawing/2014/main" id="{3ECAAE32-AE85-4966-85E6-AC7FEEFE052F}"/>
              </a:ext>
            </a:extLst>
          </p:cNvPr>
          <p:cNvSpPr/>
          <p:nvPr userDrawn="1"/>
        </p:nvSpPr>
        <p:spPr>
          <a:xfrm>
            <a:off x="612000" y="936000"/>
            <a:ext cx="5023424" cy="2966483"/>
          </a:xfrm>
          <a:custGeom>
            <a:avLst/>
            <a:gdLst>
              <a:gd name="connsiteX0" fmla="*/ 0 w 5167424"/>
              <a:gd name="connsiteY0" fmla="*/ 0 h 2966483"/>
              <a:gd name="connsiteX1" fmla="*/ 5167424 w 5167424"/>
              <a:gd name="connsiteY1" fmla="*/ 0 h 2966483"/>
              <a:gd name="connsiteX2" fmla="*/ 5167424 w 5167424"/>
              <a:gd name="connsiteY2" fmla="*/ 2503967 h 2966483"/>
              <a:gd name="connsiteX3" fmla="*/ 2583712 w 5167424"/>
              <a:gd name="connsiteY3" fmla="*/ 2503967 h 2966483"/>
              <a:gd name="connsiteX4" fmla="*/ 2583712 w 5167424"/>
              <a:gd name="connsiteY4" fmla="*/ 2966483 h 2966483"/>
              <a:gd name="connsiteX5" fmla="*/ 0 w 5167424"/>
              <a:gd name="connsiteY5" fmla="*/ 2966483 h 2966483"/>
              <a:gd name="connsiteX6" fmla="*/ 0 w 5167424"/>
              <a:gd name="connsiteY6" fmla="*/ 2503967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7424" h="2966483">
                <a:moveTo>
                  <a:pt x="0" y="0"/>
                </a:moveTo>
                <a:lnTo>
                  <a:pt x="5167424" y="0"/>
                </a:lnTo>
                <a:lnTo>
                  <a:pt x="5167424" y="2503967"/>
                </a:lnTo>
                <a:lnTo>
                  <a:pt x="2583712" y="2503967"/>
                </a:lnTo>
                <a:lnTo>
                  <a:pt x="2583712" y="2966483"/>
                </a:lnTo>
                <a:lnTo>
                  <a:pt x="0" y="2966483"/>
                </a:lnTo>
                <a:lnTo>
                  <a:pt x="0" y="2503967"/>
                </a:lnTo>
                <a:close/>
              </a:path>
            </a:pathLst>
          </a:cu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845172" y="1386000"/>
            <a:ext cx="4556167" cy="1662447"/>
          </a:xfrm>
        </p:spPr>
        <p:txBody>
          <a:bodyPr>
            <a:noAutofit/>
          </a:bodyPr>
          <a:lstStyle>
            <a:lvl1pPr>
              <a:lnSpc>
                <a:spcPct val="80000"/>
              </a:lnSpc>
              <a:defRPr sz="4000"/>
            </a:lvl1pPr>
          </a:lstStyle>
          <a:p>
            <a:r>
              <a:rPr lang="nl-NL"/>
              <a:t>Click to edit Master title style</a:t>
            </a:r>
            <a:endParaRPr lang="nl-NL" dirty="0"/>
          </a:p>
        </p:txBody>
      </p:sp>
      <p:pic>
        <p:nvPicPr>
          <p:cNvPr id="7" name="logo">
            <a:extLst>
              <a:ext uri="{FF2B5EF4-FFF2-40B4-BE49-F238E27FC236}">
                <a16:creationId xmlns:a16="http://schemas.microsoft.com/office/drawing/2014/main" id="{F6936DCB-ECD2-4238-ADE1-F1AAB5FB8E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0" name="Subtitle 2">
            <a:extLst>
              <a:ext uri="{FF2B5EF4-FFF2-40B4-BE49-F238E27FC236}">
                <a16:creationId xmlns:a16="http://schemas.microsoft.com/office/drawing/2014/main" id="{12233A53-2829-445E-9B70-9861D7C965F9}"/>
              </a:ext>
            </a:extLst>
          </p:cNvPr>
          <p:cNvSpPr>
            <a:spLocks noGrp="1"/>
          </p:cNvSpPr>
          <p:nvPr>
            <p:ph type="subTitle" idx="1" hasCustomPrompt="1"/>
          </p:nvPr>
        </p:nvSpPr>
        <p:spPr>
          <a:xfrm>
            <a:off x="6444000" y="792000"/>
            <a:ext cx="5136000" cy="4543562"/>
          </a:xfrm>
        </p:spPr>
        <p:txBody>
          <a:bodyPr>
            <a:normAutofit/>
          </a:bodyPr>
          <a:lstStyle>
            <a:lvl1pPr marL="0" indent="0" algn="l">
              <a:lnSpc>
                <a:spcPct val="130000"/>
              </a:lnSpc>
              <a:buNone/>
              <a:defRPr sz="1800" b="1">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Click to edit Master subtitle style</a:t>
            </a:r>
            <a:endParaRPr lang="nl-NL" dirty="0"/>
          </a:p>
        </p:txBody>
      </p:sp>
    </p:spTree>
    <p:extLst>
      <p:ext uri="{BB962C8B-B14F-4D97-AF65-F5344CB8AC3E}">
        <p14:creationId xmlns:p14="http://schemas.microsoft.com/office/powerpoint/2010/main" val="1689362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Hoofdstuk_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lk_logo">
            <a:extLst>
              <a:ext uri="{FF2B5EF4-FFF2-40B4-BE49-F238E27FC236}">
                <a16:creationId xmlns:a16="http://schemas.microsoft.com/office/drawing/2014/main" id="{F6936DCB-ECD2-4238-ADE1-F1AAB5FB8E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2" name="lk_vlak">
            <a:extLst>
              <a:ext uri="{FF2B5EF4-FFF2-40B4-BE49-F238E27FC236}">
                <a16:creationId xmlns:a16="http://schemas.microsoft.com/office/drawing/2014/main" id="{728F760B-9E73-4AFC-97DF-B1EA81D8176C}"/>
              </a:ext>
            </a:extLst>
          </p:cNvPr>
          <p:cNvSpPr/>
          <p:nvPr userDrawn="1"/>
        </p:nvSpPr>
        <p:spPr>
          <a:xfrm>
            <a:off x="6555517" y="3429000"/>
            <a:ext cx="5024484" cy="2971883"/>
          </a:xfrm>
          <a:custGeom>
            <a:avLst/>
            <a:gdLst>
              <a:gd name="connsiteX0" fmla="*/ 2482157 w 5170771"/>
              <a:gd name="connsiteY0" fmla="*/ 0 h 2971883"/>
              <a:gd name="connsiteX1" fmla="*/ 5168260 w 5170771"/>
              <a:gd name="connsiteY1" fmla="*/ 0 h 2971883"/>
              <a:gd name="connsiteX2" fmla="*/ 5168260 w 5170771"/>
              <a:gd name="connsiteY2" fmla="*/ 451883 h 2971883"/>
              <a:gd name="connsiteX3" fmla="*/ 5170771 w 5170771"/>
              <a:gd name="connsiteY3" fmla="*/ 451883 h 2971883"/>
              <a:gd name="connsiteX4" fmla="*/ 5170771 w 5170771"/>
              <a:gd name="connsiteY4" fmla="*/ 2971883 h 2971883"/>
              <a:gd name="connsiteX5" fmla="*/ 0 w 5170771"/>
              <a:gd name="connsiteY5" fmla="*/ 2971883 h 2971883"/>
              <a:gd name="connsiteX6" fmla="*/ 0 w 5170771"/>
              <a:gd name="connsiteY6" fmla="*/ 451883 h 2971883"/>
              <a:gd name="connsiteX7" fmla="*/ 2482157 w 5170771"/>
              <a:gd name="connsiteY7" fmla="*/ 451883 h 29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0771" h="2971883">
                <a:moveTo>
                  <a:pt x="2482157" y="0"/>
                </a:moveTo>
                <a:lnTo>
                  <a:pt x="5168260" y="0"/>
                </a:lnTo>
                <a:lnTo>
                  <a:pt x="5168260" y="451883"/>
                </a:lnTo>
                <a:lnTo>
                  <a:pt x="5170771" y="451883"/>
                </a:lnTo>
                <a:lnTo>
                  <a:pt x="5170771" y="2971883"/>
                </a:lnTo>
                <a:lnTo>
                  <a:pt x="0" y="2971883"/>
                </a:lnTo>
                <a:lnTo>
                  <a:pt x="0" y="451883"/>
                </a:lnTo>
                <a:lnTo>
                  <a:pt x="2482157" y="4518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tle 1">
            <a:extLst>
              <a:ext uri="{FF2B5EF4-FFF2-40B4-BE49-F238E27FC236}">
                <a16:creationId xmlns:a16="http://schemas.microsoft.com/office/drawing/2014/main" id="{FFAC5421-72D2-44B2-82D4-86E4F6748D1D}"/>
              </a:ext>
            </a:extLst>
          </p:cNvPr>
          <p:cNvSpPr>
            <a:spLocks noGrp="1"/>
          </p:cNvSpPr>
          <p:nvPr>
            <p:ph type="title" hasCustomPrompt="1"/>
          </p:nvPr>
        </p:nvSpPr>
        <p:spPr>
          <a:xfrm>
            <a:off x="6941739" y="4320000"/>
            <a:ext cx="4254996" cy="1662447"/>
          </a:xfrm>
        </p:spPr>
        <p:txBody>
          <a:bodyPr>
            <a:noAutofit/>
          </a:bodyPr>
          <a:lstStyle>
            <a:lvl1pPr>
              <a:lnSpc>
                <a:spcPct val="80000"/>
              </a:lnSpc>
              <a:defRPr sz="4000"/>
            </a:lvl1pPr>
          </a:lstStyle>
          <a:p>
            <a:r>
              <a:rPr lang="nl-NL"/>
              <a:t>Click to edit Master title style</a:t>
            </a:r>
            <a:endParaRPr lang="nl-NL" dirty="0"/>
          </a:p>
        </p:txBody>
      </p:sp>
    </p:spTree>
    <p:extLst>
      <p:ext uri="{BB962C8B-B14F-4D97-AF65-F5344CB8AC3E}">
        <p14:creationId xmlns:p14="http://schemas.microsoft.com/office/powerpoint/2010/main" val="727310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hasCustomPrompt="1"/>
          </p:nvPr>
        </p:nvSpPr>
        <p:spPr>
          <a:xfrm>
            <a:off x="612000" y="1566000"/>
            <a:ext cx="10980000" cy="48240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Tree>
    <p:extLst>
      <p:ext uri="{BB962C8B-B14F-4D97-AF65-F5344CB8AC3E}">
        <p14:creationId xmlns:p14="http://schemas.microsoft.com/office/powerpoint/2010/main" val="3001053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 Bee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0" y="900000"/>
            <a:ext cx="8280000" cy="605259"/>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41FF55FD-27B5-4834-9EA8-412F5CEE077C}"/>
              </a:ext>
            </a:extLst>
          </p:cNvPr>
          <p:cNvSpPr>
            <a:spLocks noGrp="1"/>
          </p:cNvSpPr>
          <p:nvPr>
            <p:ph type="pic" sz="quarter" idx="13" hasCustomPrompt="1"/>
          </p:nvPr>
        </p:nvSpPr>
        <p:spPr>
          <a:xfrm>
            <a:off x="9132000" y="900000"/>
            <a:ext cx="2448000" cy="5454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endParaRPr lang="nl-NL" dirty="0"/>
          </a:p>
        </p:txBody>
      </p:sp>
      <p:sp>
        <p:nvSpPr>
          <p:cNvPr id="13" name="Text Placeholder 12">
            <a:extLst>
              <a:ext uri="{FF2B5EF4-FFF2-40B4-BE49-F238E27FC236}">
                <a16:creationId xmlns:a16="http://schemas.microsoft.com/office/drawing/2014/main" id="{10B09F9B-A553-4416-8D7C-6A235E5E16E5}"/>
              </a:ext>
            </a:extLst>
          </p:cNvPr>
          <p:cNvSpPr>
            <a:spLocks noGrp="1"/>
          </p:cNvSpPr>
          <p:nvPr>
            <p:ph type="body" sz="quarter" idx="14" hasCustomPrompt="1"/>
          </p:nvPr>
        </p:nvSpPr>
        <p:spPr>
          <a:xfrm>
            <a:off x="612000" y="1566000"/>
            <a:ext cx="8280000" cy="48240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pic>
        <p:nvPicPr>
          <p:cNvPr id="9" name="logo">
            <a:extLst>
              <a:ext uri="{FF2B5EF4-FFF2-40B4-BE49-F238E27FC236}">
                <a16:creationId xmlns:a16="http://schemas.microsoft.com/office/drawing/2014/main" id="{749B94D3-C6B0-46C5-B588-001B2FE409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16607674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kst Beeld_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41FF55FD-27B5-4834-9EA8-412F5CEE077C}"/>
              </a:ext>
            </a:extLst>
          </p:cNvPr>
          <p:cNvSpPr>
            <a:spLocks noGrp="1"/>
          </p:cNvSpPr>
          <p:nvPr>
            <p:ph type="pic" sz="quarter" idx="13"/>
          </p:nvPr>
        </p:nvSpPr>
        <p:spPr>
          <a:xfrm>
            <a:off x="3672337" y="936000"/>
            <a:ext cx="7907663" cy="5454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lang="en-GB" dirty="0"/>
          </a:p>
        </p:txBody>
      </p:sp>
      <p:sp>
        <p:nvSpPr>
          <p:cNvPr id="12" name="Text Placeholder 11">
            <a:extLst>
              <a:ext uri="{FF2B5EF4-FFF2-40B4-BE49-F238E27FC236}">
                <a16:creationId xmlns:a16="http://schemas.microsoft.com/office/drawing/2014/main" id="{3BE23F0E-4EA4-43B0-B0A4-F986548D7D56}"/>
              </a:ext>
            </a:extLst>
          </p:cNvPr>
          <p:cNvSpPr>
            <a:spLocks noGrp="1"/>
          </p:cNvSpPr>
          <p:nvPr>
            <p:ph type="body" sz="quarter" idx="14" hasCustomPrompt="1"/>
          </p:nvPr>
        </p:nvSpPr>
        <p:spPr>
          <a:xfrm>
            <a:off x="612000" y="849600"/>
            <a:ext cx="2644384" cy="55404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pic>
        <p:nvPicPr>
          <p:cNvPr id="9" name="logo">
            <a:extLst>
              <a:ext uri="{FF2B5EF4-FFF2-40B4-BE49-F238E27FC236}">
                <a16:creationId xmlns:a16="http://schemas.microsoft.com/office/drawing/2014/main" id="{117FA95C-3CFE-4216-BA41-4FE69AB3AD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4194368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kst Beeld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1" y="900000"/>
            <a:ext cx="5250118" cy="641458"/>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41FF55FD-27B5-4834-9EA8-412F5CEE077C}"/>
              </a:ext>
            </a:extLst>
          </p:cNvPr>
          <p:cNvSpPr>
            <a:spLocks noGrp="1"/>
          </p:cNvSpPr>
          <p:nvPr>
            <p:ph type="pic" sz="quarter" idx="13" hasCustomPrompt="1"/>
          </p:nvPr>
        </p:nvSpPr>
        <p:spPr>
          <a:xfrm>
            <a:off x="6329172" y="936000"/>
            <a:ext cx="5250118" cy="5454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endParaRPr lang="nl-NL" dirty="0"/>
          </a:p>
        </p:txBody>
      </p:sp>
      <p:sp>
        <p:nvSpPr>
          <p:cNvPr id="12" name="Text Placeholder 11">
            <a:extLst>
              <a:ext uri="{FF2B5EF4-FFF2-40B4-BE49-F238E27FC236}">
                <a16:creationId xmlns:a16="http://schemas.microsoft.com/office/drawing/2014/main" id="{573CB952-AAA7-438C-A7E8-DE2D1BDA05C2}"/>
              </a:ext>
            </a:extLst>
          </p:cNvPr>
          <p:cNvSpPr>
            <a:spLocks noGrp="1"/>
          </p:cNvSpPr>
          <p:nvPr>
            <p:ph type="body" sz="quarter" idx="14" hasCustomPrompt="1"/>
          </p:nvPr>
        </p:nvSpPr>
        <p:spPr>
          <a:xfrm>
            <a:off x="612000" y="1566000"/>
            <a:ext cx="5256362" cy="48960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pic>
        <p:nvPicPr>
          <p:cNvPr id="9" name="logo">
            <a:extLst>
              <a:ext uri="{FF2B5EF4-FFF2-40B4-BE49-F238E27FC236}">
                <a16:creationId xmlns:a16="http://schemas.microsoft.com/office/drawing/2014/main" id="{F5816E5F-54A9-4C51-AFD0-FD99B876C6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11036259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eelden 8">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9C331A13-1A23-45B9-B4EC-7339F4C8D6E0}"/>
              </a:ext>
            </a:extLst>
          </p:cNvPr>
          <p:cNvSpPr>
            <a:spLocks noGrp="1"/>
          </p:cNvSpPr>
          <p:nvPr>
            <p:ph type="pic" sz="quarter" idx="13" hasCustomPrompt="1"/>
          </p:nvPr>
        </p:nvSpPr>
        <p:spPr>
          <a:xfrm>
            <a:off x="612000" y="954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p>
          <a:p>
            <a:endParaRPr lang="nl-NL" dirty="0"/>
          </a:p>
        </p:txBody>
      </p:sp>
      <p:sp>
        <p:nvSpPr>
          <p:cNvPr id="12" name="Picture Placeholder 10">
            <a:extLst>
              <a:ext uri="{FF2B5EF4-FFF2-40B4-BE49-F238E27FC236}">
                <a16:creationId xmlns:a16="http://schemas.microsoft.com/office/drawing/2014/main" id="{A672AB2D-1990-48A7-B01A-84C14EED5B8E}"/>
              </a:ext>
            </a:extLst>
          </p:cNvPr>
          <p:cNvSpPr>
            <a:spLocks noGrp="1"/>
          </p:cNvSpPr>
          <p:nvPr>
            <p:ph type="pic" sz="quarter" idx="14" hasCustomPrompt="1"/>
          </p:nvPr>
        </p:nvSpPr>
        <p:spPr>
          <a:xfrm>
            <a:off x="3446000" y="954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p>
          <a:p>
            <a:endParaRPr lang="nl-NL" dirty="0"/>
          </a:p>
        </p:txBody>
      </p:sp>
      <p:sp>
        <p:nvSpPr>
          <p:cNvPr id="13" name="Picture Placeholder 10">
            <a:extLst>
              <a:ext uri="{FF2B5EF4-FFF2-40B4-BE49-F238E27FC236}">
                <a16:creationId xmlns:a16="http://schemas.microsoft.com/office/drawing/2014/main" id="{F806B7EE-0E14-4546-95EA-AD315680EC19}"/>
              </a:ext>
            </a:extLst>
          </p:cNvPr>
          <p:cNvSpPr>
            <a:spLocks noGrp="1"/>
          </p:cNvSpPr>
          <p:nvPr>
            <p:ph type="pic" sz="quarter" idx="15" hasCustomPrompt="1"/>
          </p:nvPr>
        </p:nvSpPr>
        <p:spPr>
          <a:xfrm>
            <a:off x="6280000" y="954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r>
              <a:rPr lang="nl-NL"/>
              <a:t> </a:t>
            </a:r>
            <a:endParaRPr lang="nl-NL" dirty="0"/>
          </a:p>
        </p:txBody>
      </p:sp>
      <p:sp>
        <p:nvSpPr>
          <p:cNvPr id="14" name="Picture Placeholder 10">
            <a:extLst>
              <a:ext uri="{FF2B5EF4-FFF2-40B4-BE49-F238E27FC236}">
                <a16:creationId xmlns:a16="http://schemas.microsoft.com/office/drawing/2014/main" id="{3C03B10F-8534-4496-A4D0-5D8FE0FF8718}"/>
              </a:ext>
            </a:extLst>
          </p:cNvPr>
          <p:cNvSpPr>
            <a:spLocks noGrp="1"/>
          </p:cNvSpPr>
          <p:nvPr>
            <p:ph type="pic" sz="quarter" idx="16" hasCustomPrompt="1"/>
          </p:nvPr>
        </p:nvSpPr>
        <p:spPr>
          <a:xfrm>
            <a:off x="9114000" y="954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p>
          <a:p>
            <a:endParaRPr lang="nl-NL" dirty="0"/>
          </a:p>
        </p:txBody>
      </p:sp>
      <p:sp>
        <p:nvSpPr>
          <p:cNvPr id="15" name="Picture Placeholder 10">
            <a:extLst>
              <a:ext uri="{FF2B5EF4-FFF2-40B4-BE49-F238E27FC236}">
                <a16:creationId xmlns:a16="http://schemas.microsoft.com/office/drawing/2014/main" id="{C00F1847-191C-41AB-BCEA-D18C6E1F5747}"/>
              </a:ext>
            </a:extLst>
          </p:cNvPr>
          <p:cNvSpPr>
            <a:spLocks noGrp="1"/>
          </p:cNvSpPr>
          <p:nvPr>
            <p:ph type="pic" sz="quarter" idx="17" hasCustomPrompt="1"/>
          </p:nvPr>
        </p:nvSpPr>
        <p:spPr>
          <a:xfrm>
            <a:off x="612000" y="3906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p>
          <a:p>
            <a:endParaRPr lang="nl-NL" dirty="0"/>
          </a:p>
        </p:txBody>
      </p:sp>
      <p:sp>
        <p:nvSpPr>
          <p:cNvPr id="16" name="Picture Placeholder 10">
            <a:extLst>
              <a:ext uri="{FF2B5EF4-FFF2-40B4-BE49-F238E27FC236}">
                <a16:creationId xmlns:a16="http://schemas.microsoft.com/office/drawing/2014/main" id="{B88BDDD9-FFEE-4E82-A1FC-B2377F48E301}"/>
              </a:ext>
            </a:extLst>
          </p:cNvPr>
          <p:cNvSpPr>
            <a:spLocks noGrp="1"/>
          </p:cNvSpPr>
          <p:nvPr>
            <p:ph type="pic" sz="quarter" idx="18" hasCustomPrompt="1"/>
          </p:nvPr>
        </p:nvSpPr>
        <p:spPr>
          <a:xfrm>
            <a:off x="3446000" y="3906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p>
          <a:p>
            <a:endParaRPr lang="nl-NL" dirty="0"/>
          </a:p>
        </p:txBody>
      </p:sp>
      <p:sp>
        <p:nvSpPr>
          <p:cNvPr id="17" name="Picture Placeholder 10">
            <a:extLst>
              <a:ext uri="{FF2B5EF4-FFF2-40B4-BE49-F238E27FC236}">
                <a16:creationId xmlns:a16="http://schemas.microsoft.com/office/drawing/2014/main" id="{6E0827A3-66D2-4B1E-9BED-034E304D946C}"/>
              </a:ext>
            </a:extLst>
          </p:cNvPr>
          <p:cNvSpPr>
            <a:spLocks noGrp="1"/>
          </p:cNvSpPr>
          <p:nvPr>
            <p:ph type="pic" sz="quarter" idx="19" hasCustomPrompt="1"/>
          </p:nvPr>
        </p:nvSpPr>
        <p:spPr>
          <a:xfrm>
            <a:off x="6280000" y="3906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p>
          <a:p>
            <a:endParaRPr lang="nl-NL" dirty="0"/>
          </a:p>
        </p:txBody>
      </p:sp>
      <p:sp>
        <p:nvSpPr>
          <p:cNvPr id="18" name="Picture Placeholder 10">
            <a:extLst>
              <a:ext uri="{FF2B5EF4-FFF2-40B4-BE49-F238E27FC236}">
                <a16:creationId xmlns:a16="http://schemas.microsoft.com/office/drawing/2014/main" id="{F18AEDA2-F2F8-4FF7-8246-329983C69202}"/>
              </a:ext>
            </a:extLst>
          </p:cNvPr>
          <p:cNvSpPr>
            <a:spLocks noGrp="1"/>
          </p:cNvSpPr>
          <p:nvPr>
            <p:ph type="pic" sz="quarter" idx="20" hasCustomPrompt="1"/>
          </p:nvPr>
        </p:nvSpPr>
        <p:spPr>
          <a:xfrm>
            <a:off x="9114000" y="3906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p>
          <a:p>
            <a:endParaRPr lang="nl-NL" dirty="0"/>
          </a:p>
        </p:txBody>
      </p:sp>
      <p:pic>
        <p:nvPicPr>
          <p:cNvPr id="19" name="logo">
            <a:extLst>
              <a:ext uri="{FF2B5EF4-FFF2-40B4-BE49-F238E27FC236}">
                <a16:creationId xmlns:a16="http://schemas.microsoft.com/office/drawing/2014/main" id="{42F0B6D9-B9CC-47CF-A895-053D75CD26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581533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eelden 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9C331A13-1A23-45B9-B4EC-7339F4C8D6E0}"/>
              </a:ext>
            </a:extLst>
          </p:cNvPr>
          <p:cNvSpPr>
            <a:spLocks noGrp="1"/>
          </p:cNvSpPr>
          <p:nvPr>
            <p:ph type="pic" sz="quarter" idx="13" hasCustomPrompt="1"/>
          </p:nvPr>
        </p:nvSpPr>
        <p:spPr>
          <a:xfrm>
            <a:off x="612000" y="954000"/>
            <a:ext cx="5256336" cy="2466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p>
          <a:p>
            <a:endParaRPr lang="nl-NL" dirty="0"/>
          </a:p>
        </p:txBody>
      </p:sp>
      <p:sp>
        <p:nvSpPr>
          <p:cNvPr id="13" name="Picture Placeholder 10">
            <a:extLst>
              <a:ext uri="{FF2B5EF4-FFF2-40B4-BE49-F238E27FC236}">
                <a16:creationId xmlns:a16="http://schemas.microsoft.com/office/drawing/2014/main" id="{F806B7EE-0E14-4546-95EA-AD315680EC19}"/>
              </a:ext>
            </a:extLst>
          </p:cNvPr>
          <p:cNvSpPr>
            <a:spLocks noGrp="1"/>
          </p:cNvSpPr>
          <p:nvPr>
            <p:ph type="pic" sz="quarter" idx="15" hasCustomPrompt="1"/>
          </p:nvPr>
        </p:nvSpPr>
        <p:spPr>
          <a:xfrm>
            <a:off x="6325653" y="954000"/>
            <a:ext cx="5254347" cy="2466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r>
              <a:rPr lang="nl-NL"/>
              <a:t> </a:t>
            </a:r>
            <a:endParaRPr lang="nl-NL" dirty="0"/>
          </a:p>
        </p:txBody>
      </p:sp>
      <p:sp>
        <p:nvSpPr>
          <p:cNvPr id="15" name="Picture Placeholder 10">
            <a:extLst>
              <a:ext uri="{FF2B5EF4-FFF2-40B4-BE49-F238E27FC236}">
                <a16:creationId xmlns:a16="http://schemas.microsoft.com/office/drawing/2014/main" id="{C00F1847-191C-41AB-BCEA-D18C6E1F5747}"/>
              </a:ext>
            </a:extLst>
          </p:cNvPr>
          <p:cNvSpPr>
            <a:spLocks noGrp="1"/>
          </p:cNvSpPr>
          <p:nvPr>
            <p:ph type="pic" sz="quarter" idx="17" hasCustomPrompt="1"/>
          </p:nvPr>
        </p:nvSpPr>
        <p:spPr>
          <a:xfrm>
            <a:off x="612000" y="3906000"/>
            <a:ext cx="5256336" cy="2466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p>
          <a:p>
            <a:endParaRPr lang="nl-NL" dirty="0"/>
          </a:p>
        </p:txBody>
      </p:sp>
      <p:sp>
        <p:nvSpPr>
          <p:cNvPr id="17" name="Picture Placeholder 10">
            <a:extLst>
              <a:ext uri="{FF2B5EF4-FFF2-40B4-BE49-F238E27FC236}">
                <a16:creationId xmlns:a16="http://schemas.microsoft.com/office/drawing/2014/main" id="{6E0827A3-66D2-4B1E-9BED-034E304D946C}"/>
              </a:ext>
            </a:extLst>
          </p:cNvPr>
          <p:cNvSpPr>
            <a:spLocks noGrp="1"/>
          </p:cNvSpPr>
          <p:nvPr>
            <p:ph type="pic" sz="quarter" idx="19" hasCustomPrompt="1"/>
          </p:nvPr>
        </p:nvSpPr>
        <p:spPr>
          <a:xfrm>
            <a:off x="6325654" y="3906000"/>
            <a:ext cx="5254346" cy="2466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p>
          <a:p>
            <a:endParaRPr lang="nl-NL" dirty="0"/>
          </a:p>
        </p:txBody>
      </p:sp>
      <p:pic>
        <p:nvPicPr>
          <p:cNvPr id="10" name="logo">
            <a:extLst>
              <a:ext uri="{FF2B5EF4-FFF2-40B4-BE49-F238E27FC236}">
                <a16:creationId xmlns:a16="http://schemas.microsoft.com/office/drawing/2014/main" id="{8FB787D8-B20B-4CDD-AD31-9D142FE013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4724149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eelden_half">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9C331A13-1A23-45B9-B4EC-7339F4C8D6E0}"/>
              </a:ext>
            </a:extLst>
          </p:cNvPr>
          <p:cNvSpPr>
            <a:spLocks noGrp="1"/>
          </p:cNvSpPr>
          <p:nvPr>
            <p:ph type="pic" sz="quarter" idx="13" hasCustomPrompt="1"/>
          </p:nvPr>
        </p:nvSpPr>
        <p:spPr>
          <a:xfrm>
            <a:off x="612000" y="954000"/>
            <a:ext cx="5237675" cy="5418000"/>
          </a:xfrm>
          <a:blipFill>
            <a:blip r:embed="rId2"/>
            <a:stretch>
              <a:fillRect/>
            </a:stretch>
          </a:blipFill>
        </p:spPr>
        <p:txBody>
          <a:bodyPr anchor="ct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p>
          <a:p>
            <a:endParaRPr lang="nl-NL" dirty="0"/>
          </a:p>
        </p:txBody>
      </p:sp>
      <p:sp>
        <p:nvSpPr>
          <p:cNvPr id="13" name="Picture Placeholder 10">
            <a:extLst>
              <a:ext uri="{FF2B5EF4-FFF2-40B4-BE49-F238E27FC236}">
                <a16:creationId xmlns:a16="http://schemas.microsoft.com/office/drawing/2014/main" id="{F806B7EE-0E14-4546-95EA-AD315680EC19}"/>
              </a:ext>
            </a:extLst>
          </p:cNvPr>
          <p:cNvSpPr>
            <a:spLocks noGrp="1"/>
          </p:cNvSpPr>
          <p:nvPr>
            <p:ph type="pic" sz="quarter" idx="15" hasCustomPrompt="1"/>
          </p:nvPr>
        </p:nvSpPr>
        <p:spPr>
          <a:xfrm>
            <a:off x="6325653" y="954000"/>
            <a:ext cx="5254347" cy="5418000"/>
          </a:xfrm>
          <a:blipFill>
            <a:blip r:embed="rId2"/>
            <a:stretch>
              <a:fillRect/>
            </a:stretch>
          </a:blipFill>
        </p:spPr>
        <p:txBody>
          <a:bodyPr anchor="ct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p>
          <a:p>
            <a:endParaRPr lang="nl-NL" dirty="0"/>
          </a:p>
        </p:txBody>
      </p:sp>
      <p:pic>
        <p:nvPicPr>
          <p:cNvPr id="9" name="logo">
            <a:extLst>
              <a:ext uri="{FF2B5EF4-FFF2-40B4-BE49-F238E27FC236}">
                <a16:creationId xmlns:a16="http://schemas.microsoft.com/office/drawing/2014/main" id="{EB3BB627-22B4-4ED1-8CE0-89651AA223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4698328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Half beeld verticaa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hasCustomPrompt="1"/>
          </p:nvPr>
        </p:nvSpPr>
        <p:spPr>
          <a:xfrm>
            <a:off x="6479999" y="1566000"/>
            <a:ext cx="5089959" cy="48240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479999" y="900000"/>
            <a:ext cx="5089959" cy="605259"/>
          </a:xfrm>
        </p:spPr>
        <p:txBody>
          <a:bodyPr/>
          <a:lstStyle/>
          <a:p>
            <a:r>
              <a:rPr lang="nl-NL"/>
              <a:t>Click to edit Master title style</a:t>
            </a:r>
            <a:endParaRPr lang="nl-NL" dirty="0"/>
          </a:p>
        </p:txBody>
      </p:sp>
      <p:pic>
        <p:nvPicPr>
          <p:cNvPr id="9" name="logo">
            <a:extLst>
              <a:ext uri="{FF2B5EF4-FFF2-40B4-BE49-F238E27FC236}">
                <a16:creationId xmlns:a16="http://schemas.microsoft.com/office/drawing/2014/main" id="{8DCF1B39-750D-4E47-9F74-7C86C2C295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2" name="Picture Placeholder 11">
            <a:extLst>
              <a:ext uri="{FF2B5EF4-FFF2-40B4-BE49-F238E27FC236}">
                <a16:creationId xmlns:a16="http://schemas.microsoft.com/office/drawing/2014/main" id="{42700B48-28A0-4CBA-BE88-289DF7F9DEAA}"/>
              </a:ext>
            </a:extLst>
          </p:cNvPr>
          <p:cNvSpPr>
            <a:spLocks noGrp="1"/>
          </p:cNvSpPr>
          <p:nvPr>
            <p:ph type="pic" sz="quarter" idx="14" hasCustomPrompt="1"/>
          </p:nvPr>
        </p:nvSpPr>
        <p:spPr>
          <a:xfrm>
            <a:off x="0" y="0"/>
            <a:ext cx="6096000" cy="6858000"/>
          </a:xfrm>
          <a:custGeom>
            <a:avLst/>
            <a:gdLst>
              <a:gd name="connsiteX0" fmla="*/ 0 w 6096000"/>
              <a:gd name="connsiteY0" fmla="*/ 0 h 6858000"/>
              <a:gd name="connsiteX1" fmla="*/ 5862827 w 6096000"/>
              <a:gd name="connsiteY1" fmla="*/ 0 h 6858000"/>
              <a:gd name="connsiteX2" fmla="*/ 5862827 w 6096000"/>
              <a:gd name="connsiteY2" fmla="*/ 713233 h 6858000"/>
              <a:gd name="connsiteX3" fmla="*/ 6096000 w 6096000"/>
              <a:gd name="connsiteY3" fmla="*/ 713233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62827" y="0"/>
                </a:lnTo>
                <a:lnTo>
                  <a:pt x="5862827" y="713233"/>
                </a:lnTo>
                <a:lnTo>
                  <a:pt x="6096000" y="713233"/>
                </a:lnTo>
                <a:lnTo>
                  <a:pt x="6096000" y="6858000"/>
                </a:lnTo>
                <a:lnTo>
                  <a:pt x="0" y="6858000"/>
                </a:lnTo>
                <a:close/>
              </a:path>
            </a:pathLst>
          </a:custGeom>
          <a:blipFill>
            <a:blip r:embed="rId3"/>
            <a:stretch>
              <a:fillRect/>
            </a:stretch>
          </a:blipFill>
        </p:spPr>
        <p:txBody>
          <a:bodyPr wrap="square" anchor="ctr">
            <a:noAutofit/>
          </a:bodyP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endParaRPr lang="nl-NL" dirty="0"/>
          </a:p>
        </p:txBody>
      </p:sp>
    </p:spTree>
    <p:extLst>
      <p:ext uri="{BB962C8B-B14F-4D97-AF65-F5344CB8AC3E}">
        <p14:creationId xmlns:p14="http://schemas.microsoft.com/office/powerpoint/2010/main" val="24985460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alf beeld horizontaal">
    <p:spTree>
      <p:nvGrpSpPr>
        <p:cNvPr id="1" name=""/>
        <p:cNvGrpSpPr/>
        <p:nvPr/>
      </p:nvGrpSpPr>
      <p:grpSpPr>
        <a:xfrm>
          <a:off x="0" y="0"/>
          <a:ext cx="0" cy="0"/>
          <a:chOff x="0" y="0"/>
          <a:chExt cx="0" cy="0"/>
        </a:xfrm>
      </p:grpSpPr>
      <p:pic>
        <p:nvPicPr>
          <p:cNvPr id="4" name="Picture 3" hidden="1">
            <a:extLst>
              <a:ext uri="{FF2B5EF4-FFF2-40B4-BE49-F238E27FC236}">
                <a16:creationId xmlns:a16="http://schemas.microsoft.com/office/drawing/2014/main" id="{FC5E962A-7CFF-4532-B1F1-3144E87639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720000"/>
            <a:ext cx="13633704" cy="8298180"/>
          </a:xfrm>
          <a:prstGeom prst="rect">
            <a:avLst/>
          </a:prstGeom>
        </p:spPr>
      </p:pic>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0" y="3564000"/>
            <a:ext cx="10967999" cy="605259"/>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38F1CB1-2492-47E0-9B61-D3DFE8AF36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hasCustomPrompt="1"/>
          </p:nvPr>
        </p:nvSpPr>
        <p:spPr>
          <a:xfrm>
            <a:off x="612000" y="4230000"/>
            <a:ext cx="10967999" cy="219014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
        <p:nvSpPr>
          <p:cNvPr id="13" name="Picture Placeholder 12">
            <a:extLst>
              <a:ext uri="{FF2B5EF4-FFF2-40B4-BE49-F238E27FC236}">
                <a16:creationId xmlns:a16="http://schemas.microsoft.com/office/drawing/2014/main" id="{56033302-59F3-4293-B0BB-0375879110B3}"/>
              </a:ext>
            </a:extLst>
          </p:cNvPr>
          <p:cNvSpPr>
            <a:spLocks noGrp="1"/>
          </p:cNvSpPr>
          <p:nvPr>
            <p:ph type="pic" sz="quarter" idx="14" hasCustomPrompt="1"/>
          </p:nvPr>
        </p:nvSpPr>
        <p:spPr>
          <a:xfrm>
            <a:off x="0" y="0"/>
            <a:ext cx="12192000" cy="3429000"/>
          </a:xfrm>
          <a:custGeom>
            <a:avLst/>
            <a:gdLst>
              <a:gd name="connsiteX0" fmla="*/ 0 w 12192000"/>
              <a:gd name="connsiteY0" fmla="*/ 0 h 3429000"/>
              <a:gd name="connsiteX1" fmla="*/ 5862827 w 12192000"/>
              <a:gd name="connsiteY1" fmla="*/ 0 h 3429000"/>
              <a:gd name="connsiteX2" fmla="*/ 5862827 w 12192000"/>
              <a:gd name="connsiteY2" fmla="*/ 713232 h 3429000"/>
              <a:gd name="connsiteX3" fmla="*/ 6329172 w 12192000"/>
              <a:gd name="connsiteY3" fmla="*/ 713232 h 3429000"/>
              <a:gd name="connsiteX4" fmla="*/ 6329172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5862827" y="0"/>
                </a:lnTo>
                <a:lnTo>
                  <a:pt x="5862827" y="713232"/>
                </a:lnTo>
                <a:lnTo>
                  <a:pt x="6329172" y="713232"/>
                </a:lnTo>
                <a:lnTo>
                  <a:pt x="6329172" y="0"/>
                </a:lnTo>
                <a:lnTo>
                  <a:pt x="12192000" y="0"/>
                </a:lnTo>
                <a:lnTo>
                  <a:pt x="12192000" y="3429000"/>
                </a:lnTo>
                <a:lnTo>
                  <a:pt x="0" y="3429000"/>
                </a:lnTo>
                <a:close/>
              </a:path>
            </a:pathLst>
          </a:custGeom>
          <a:blipFill>
            <a:blip r:embed="rId4"/>
            <a:stretch>
              <a:fillRect/>
            </a:stretch>
          </a:blipFill>
        </p:spPr>
        <p:txBody>
          <a:bodyPr wrap="square" anchor="ctr">
            <a:noAutofit/>
          </a:bodyP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a:t> </a:t>
            </a:r>
          </a:p>
          <a:p>
            <a:endParaRPr lang="nl-NL" dirty="0"/>
          </a:p>
        </p:txBody>
      </p:sp>
    </p:spTree>
    <p:extLst>
      <p:ext uri="{BB962C8B-B14F-4D97-AF65-F5344CB8AC3E}">
        <p14:creationId xmlns:p14="http://schemas.microsoft.com/office/powerpoint/2010/main" val="4089234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de stijl te bewerken</a:t>
            </a: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Grafieken half">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4" name="Chart Placeholder 3">
            <a:extLst>
              <a:ext uri="{FF2B5EF4-FFF2-40B4-BE49-F238E27FC236}">
                <a16:creationId xmlns:a16="http://schemas.microsoft.com/office/drawing/2014/main" id="{D0C13572-2987-45D9-8A6C-8B8A3A3F5F60}"/>
              </a:ext>
            </a:extLst>
          </p:cNvPr>
          <p:cNvSpPr>
            <a:spLocks noGrp="1"/>
          </p:cNvSpPr>
          <p:nvPr>
            <p:ph type="chart" sz="quarter" idx="13"/>
          </p:nvPr>
        </p:nvSpPr>
        <p:spPr>
          <a:xfrm>
            <a:off x="612000" y="864000"/>
            <a:ext cx="5137959" cy="5400000"/>
          </a:xfrm>
        </p:spPr>
        <p:txBody>
          <a:bodyPr/>
          <a:lstStyle/>
          <a:p>
            <a:endParaRPr lang="en-GB"/>
          </a:p>
        </p:txBody>
      </p:sp>
      <p:sp>
        <p:nvSpPr>
          <p:cNvPr id="13" name="Chart Placeholder 3">
            <a:extLst>
              <a:ext uri="{FF2B5EF4-FFF2-40B4-BE49-F238E27FC236}">
                <a16:creationId xmlns:a16="http://schemas.microsoft.com/office/drawing/2014/main" id="{A71DB2E8-659C-469E-A25E-1AE8D249A292}"/>
              </a:ext>
            </a:extLst>
          </p:cNvPr>
          <p:cNvSpPr>
            <a:spLocks noGrp="1"/>
          </p:cNvSpPr>
          <p:nvPr>
            <p:ph type="chart" sz="quarter" idx="14"/>
          </p:nvPr>
        </p:nvSpPr>
        <p:spPr>
          <a:xfrm>
            <a:off x="6432002" y="864000"/>
            <a:ext cx="5147998" cy="5400000"/>
          </a:xfrm>
        </p:spPr>
        <p:txBody>
          <a:bodyPr/>
          <a:lstStyle/>
          <a:p>
            <a:endParaRPr lang="en-GB"/>
          </a:p>
        </p:txBody>
      </p:sp>
    </p:spTree>
    <p:extLst>
      <p:ext uri="{BB962C8B-B14F-4D97-AF65-F5344CB8AC3E}">
        <p14:creationId xmlns:p14="http://schemas.microsoft.com/office/powerpoint/2010/main" val="9419526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Grafieken ongelij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D0C13572-2987-45D9-8A6C-8B8A3A3F5F60}"/>
              </a:ext>
            </a:extLst>
          </p:cNvPr>
          <p:cNvSpPr>
            <a:spLocks noGrp="1"/>
          </p:cNvSpPr>
          <p:nvPr>
            <p:ph type="chart" sz="quarter" idx="13"/>
          </p:nvPr>
        </p:nvSpPr>
        <p:spPr>
          <a:xfrm>
            <a:off x="612000" y="1692026"/>
            <a:ext cx="7493508" cy="4571974"/>
          </a:xfrm>
        </p:spPr>
        <p:txBody>
          <a:bodyPr/>
          <a:lstStyle/>
          <a:p>
            <a:endParaRPr lang="en-GB"/>
          </a:p>
        </p:txBody>
      </p:sp>
      <p:sp>
        <p:nvSpPr>
          <p:cNvPr id="13" name="Chart Placeholder 3">
            <a:extLst>
              <a:ext uri="{FF2B5EF4-FFF2-40B4-BE49-F238E27FC236}">
                <a16:creationId xmlns:a16="http://schemas.microsoft.com/office/drawing/2014/main" id="{A71DB2E8-659C-469E-A25E-1AE8D249A292}"/>
              </a:ext>
            </a:extLst>
          </p:cNvPr>
          <p:cNvSpPr>
            <a:spLocks noGrp="1"/>
          </p:cNvSpPr>
          <p:nvPr>
            <p:ph type="chart" sz="quarter" idx="14"/>
          </p:nvPr>
        </p:nvSpPr>
        <p:spPr>
          <a:xfrm>
            <a:off x="8460001" y="1692026"/>
            <a:ext cx="3120000" cy="4571974"/>
          </a:xfrm>
        </p:spPr>
        <p:txBody>
          <a:bodyPr/>
          <a:lstStyle/>
          <a:p>
            <a:endParaRPr lang="en-GB"/>
          </a:p>
        </p:txBody>
      </p:sp>
      <p:sp>
        <p:nvSpPr>
          <p:cNvPr id="9" name="Title 1">
            <a:extLst>
              <a:ext uri="{FF2B5EF4-FFF2-40B4-BE49-F238E27FC236}">
                <a16:creationId xmlns:a16="http://schemas.microsoft.com/office/drawing/2014/main" id="{CDAFD686-1151-48C3-9569-CDD391ADBFF4}"/>
              </a:ext>
            </a:extLst>
          </p:cNvPr>
          <p:cNvSpPr>
            <a:spLocks noGrp="1"/>
          </p:cNvSpPr>
          <p:nvPr>
            <p:ph type="title" hasCustomPrompt="1"/>
          </p:nvPr>
        </p:nvSpPr>
        <p:spPr>
          <a:xfrm>
            <a:off x="709743" y="900000"/>
            <a:ext cx="10632388" cy="605259"/>
          </a:xfrm>
        </p:spPr>
        <p:txBody>
          <a:bodyPr/>
          <a:lstStyle/>
          <a:p>
            <a:r>
              <a:rPr lang="nl-NL"/>
              <a:t>Click to edit Master title style</a:t>
            </a:r>
            <a:endParaRPr lang="nl-NL" dirty="0"/>
          </a:p>
        </p:txBody>
      </p:sp>
      <p:pic>
        <p:nvPicPr>
          <p:cNvPr id="10" name="logo">
            <a:extLst>
              <a:ext uri="{FF2B5EF4-FFF2-40B4-BE49-F238E27FC236}">
                <a16:creationId xmlns:a16="http://schemas.microsoft.com/office/drawing/2014/main" id="{B87D6590-23E4-47A3-A663-DAFB3D5005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19329844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kst grafie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3A42B7-63B7-4004-A3A6-CD889C449E58}"/>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0" y="900000"/>
            <a:ext cx="5256930" cy="641458"/>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573CB952-AAA7-438C-A7E8-DE2D1BDA05C2}"/>
              </a:ext>
            </a:extLst>
          </p:cNvPr>
          <p:cNvSpPr>
            <a:spLocks noGrp="1"/>
          </p:cNvSpPr>
          <p:nvPr>
            <p:ph type="body" sz="quarter" idx="14" hasCustomPrompt="1"/>
          </p:nvPr>
        </p:nvSpPr>
        <p:spPr>
          <a:xfrm>
            <a:off x="612000" y="1566000"/>
            <a:ext cx="5261872" cy="48960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
        <p:nvSpPr>
          <p:cNvPr id="10" name="Chart Placeholder 3">
            <a:extLst>
              <a:ext uri="{FF2B5EF4-FFF2-40B4-BE49-F238E27FC236}">
                <a16:creationId xmlns:a16="http://schemas.microsoft.com/office/drawing/2014/main" id="{BAD86F60-6EAC-4EAC-A745-4F32A667A143}"/>
              </a:ext>
            </a:extLst>
          </p:cNvPr>
          <p:cNvSpPr>
            <a:spLocks noGrp="1"/>
          </p:cNvSpPr>
          <p:nvPr>
            <p:ph type="chart" sz="quarter" idx="15"/>
          </p:nvPr>
        </p:nvSpPr>
        <p:spPr>
          <a:xfrm>
            <a:off x="6432002" y="1566000"/>
            <a:ext cx="5147998" cy="4698000"/>
          </a:xfrm>
        </p:spPr>
        <p:txBody>
          <a:bodyPr/>
          <a:lstStyle/>
          <a:p>
            <a:endParaRPr lang="en-GB"/>
          </a:p>
        </p:txBody>
      </p:sp>
      <p:pic>
        <p:nvPicPr>
          <p:cNvPr id="11" name="logo">
            <a:extLst>
              <a:ext uri="{FF2B5EF4-FFF2-40B4-BE49-F238E27FC236}">
                <a16:creationId xmlns:a16="http://schemas.microsoft.com/office/drawing/2014/main" id="{D5E54653-E6D3-43E5-B62F-BED9B555BA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10957661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abel met tit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907659" y="900000"/>
            <a:ext cx="10672340" cy="605259"/>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9CDACD52-6053-4761-ACD5-AF8438C333D9}"/>
              </a:ext>
            </a:extLst>
          </p:cNvPr>
          <p:cNvSpPr>
            <a:spLocks noGrp="1"/>
          </p:cNvSpPr>
          <p:nvPr>
            <p:ph type="subTitle" idx="1" hasCustomPrompt="1"/>
          </p:nvPr>
        </p:nvSpPr>
        <p:spPr>
          <a:xfrm>
            <a:off x="612000" y="1567331"/>
            <a:ext cx="8897510" cy="431590"/>
          </a:xfrm>
        </p:spPr>
        <p:txBody>
          <a:bodyPr>
            <a:normAutofit/>
          </a:bodyPr>
          <a:lstStyle>
            <a:lvl1pPr marL="0" indent="0" algn="l">
              <a:buNone/>
              <a:defRPr sz="2000" b="1">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Click to edit Master subtitle style</a:t>
            </a:r>
            <a:endParaRPr lang="nl-NL" dirty="0"/>
          </a:p>
        </p:txBody>
      </p:sp>
      <p:sp>
        <p:nvSpPr>
          <p:cNvPr id="12" name="Table Placeholder 11">
            <a:extLst>
              <a:ext uri="{FF2B5EF4-FFF2-40B4-BE49-F238E27FC236}">
                <a16:creationId xmlns:a16="http://schemas.microsoft.com/office/drawing/2014/main" id="{BB999A82-F972-4435-A0A2-27C59EFFADD3}"/>
              </a:ext>
            </a:extLst>
          </p:cNvPr>
          <p:cNvSpPr>
            <a:spLocks noGrp="1"/>
          </p:cNvSpPr>
          <p:nvPr>
            <p:ph type="tbl" sz="quarter" idx="13"/>
          </p:nvPr>
        </p:nvSpPr>
        <p:spPr>
          <a:xfrm>
            <a:off x="768618" y="2179638"/>
            <a:ext cx="10496281" cy="4168775"/>
          </a:xfrm>
        </p:spPr>
        <p:txBody>
          <a:bodyPr/>
          <a:lstStyle/>
          <a:p>
            <a:endParaRPr lang="en-GB"/>
          </a:p>
        </p:txBody>
      </p:sp>
      <p:pic>
        <p:nvPicPr>
          <p:cNvPr id="10" name="logo">
            <a:extLst>
              <a:ext uri="{FF2B5EF4-FFF2-40B4-BE49-F238E27FC236}">
                <a16:creationId xmlns:a16="http://schemas.microsoft.com/office/drawing/2014/main" id="{C57DC97C-57B8-465B-88FB-BA298E224B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1583968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able Placeholder 11">
            <a:extLst>
              <a:ext uri="{FF2B5EF4-FFF2-40B4-BE49-F238E27FC236}">
                <a16:creationId xmlns:a16="http://schemas.microsoft.com/office/drawing/2014/main" id="{BB999A82-F972-4435-A0A2-27C59EFFADD3}"/>
              </a:ext>
            </a:extLst>
          </p:cNvPr>
          <p:cNvSpPr>
            <a:spLocks noGrp="1"/>
          </p:cNvSpPr>
          <p:nvPr>
            <p:ph type="tbl" sz="quarter" idx="13"/>
          </p:nvPr>
        </p:nvSpPr>
        <p:spPr>
          <a:xfrm>
            <a:off x="612000" y="936000"/>
            <a:ext cx="10957959" cy="5472000"/>
          </a:xfrm>
        </p:spPr>
        <p:txBody>
          <a:bodyPr/>
          <a:lstStyle/>
          <a:p>
            <a:endParaRPr lang="en-GB"/>
          </a:p>
        </p:txBody>
      </p:sp>
      <p:pic>
        <p:nvPicPr>
          <p:cNvPr id="9" name="logo">
            <a:extLst>
              <a:ext uri="{FF2B5EF4-FFF2-40B4-BE49-F238E27FC236}">
                <a16:creationId xmlns:a16="http://schemas.microsoft.com/office/drawing/2014/main" id="{B7C8DDCA-3749-4D63-A1D7-B339DF0196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11991097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Teks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3A42B7-63B7-4004-A3A6-CD889C449E58}"/>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0" y="900000"/>
            <a:ext cx="5247007" cy="641458"/>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sp>
        <p:nvSpPr>
          <p:cNvPr id="12" name="Text Placeholder 11">
            <a:extLst>
              <a:ext uri="{FF2B5EF4-FFF2-40B4-BE49-F238E27FC236}">
                <a16:creationId xmlns:a16="http://schemas.microsoft.com/office/drawing/2014/main" id="{573CB952-AAA7-438C-A7E8-DE2D1BDA05C2}"/>
              </a:ext>
            </a:extLst>
          </p:cNvPr>
          <p:cNvSpPr>
            <a:spLocks noGrp="1"/>
          </p:cNvSpPr>
          <p:nvPr>
            <p:ph type="body" sz="quarter" idx="14" hasCustomPrompt="1"/>
          </p:nvPr>
        </p:nvSpPr>
        <p:spPr>
          <a:xfrm>
            <a:off x="612000" y="1566000"/>
            <a:ext cx="5251940" cy="48960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pic>
        <p:nvPicPr>
          <p:cNvPr id="10" name="logo">
            <a:extLst>
              <a:ext uri="{FF2B5EF4-FFF2-40B4-BE49-F238E27FC236}">
                <a16:creationId xmlns:a16="http://schemas.microsoft.com/office/drawing/2014/main" id="{9E9F549A-3DCE-439B-BD15-4E58F62DF6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6577477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eeld tekstvlak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12000" y="3429000"/>
            <a:ext cx="5872776" cy="2078665"/>
          </a:xfrm>
          <a:solidFill>
            <a:schemeClr val="accent1"/>
          </a:solidFill>
        </p:spPr>
        <p:txBody>
          <a:bodyPr lIns="180000" rIns="180000" anchor="ctr">
            <a:normAutofit/>
          </a:bodyPr>
          <a:lstStyle>
            <a:lvl1pPr algn="l">
              <a:lnSpc>
                <a:spcPct val="100000"/>
              </a:lnSpc>
              <a:defRPr sz="4000"/>
            </a:lvl1pPr>
          </a:lstStyle>
          <a:p>
            <a:r>
              <a:rPr lang="nl-NL"/>
              <a:t>Click to edit Master title style</a:t>
            </a:r>
            <a:endParaRPr lang="nl-NL" dirty="0"/>
          </a:p>
        </p:txBody>
      </p:sp>
      <p:pic>
        <p:nvPicPr>
          <p:cNvPr id="7" name="logo">
            <a:extLst>
              <a:ext uri="{FF2B5EF4-FFF2-40B4-BE49-F238E27FC236}">
                <a16:creationId xmlns:a16="http://schemas.microsoft.com/office/drawing/2014/main" id="{F460229F-F2E3-4B6A-93E7-1A9E4218C5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2578605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eeld tekstvlak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12000" y="914400"/>
            <a:ext cx="5489509" cy="1722474"/>
          </a:xfrm>
          <a:solidFill>
            <a:schemeClr val="accent1"/>
          </a:solidFill>
        </p:spPr>
        <p:txBody>
          <a:bodyPr anchor="ctr">
            <a:normAutofit/>
          </a:bodyPr>
          <a:lstStyle>
            <a:lvl1pPr algn="l">
              <a:lnSpc>
                <a:spcPct val="100000"/>
              </a:lnSpc>
              <a:defRPr sz="4000"/>
            </a:lvl1pPr>
          </a:lstStyle>
          <a:p>
            <a:r>
              <a:rPr lang="nl-NL"/>
              <a:t>Click to edit Master title style</a:t>
            </a:r>
            <a:endParaRPr lang="nl-NL" dirty="0"/>
          </a:p>
        </p:txBody>
      </p:sp>
      <p:sp>
        <p:nvSpPr>
          <p:cNvPr id="5" name="Rectangle 4">
            <a:extLst>
              <a:ext uri="{FF2B5EF4-FFF2-40B4-BE49-F238E27FC236}">
                <a16:creationId xmlns:a16="http://schemas.microsoft.com/office/drawing/2014/main" id="{774E0946-C12D-4C45-A3AA-E3E10208F091}"/>
              </a:ext>
            </a:extLst>
          </p:cNvPr>
          <p:cNvSpPr/>
          <p:nvPr userDrawn="1"/>
        </p:nvSpPr>
        <p:spPr>
          <a:xfrm>
            <a:off x="446567" y="9144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logo">
            <a:extLst>
              <a:ext uri="{FF2B5EF4-FFF2-40B4-BE49-F238E27FC236}">
                <a16:creationId xmlns:a16="http://schemas.microsoft.com/office/drawing/2014/main" id="{36BEF143-758B-4027-BC3B-084D700F8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8031398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kst half">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3A42B7-63B7-4004-A3A6-CD889C449E58}"/>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0" y="900000"/>
            <a:ext cx="5266252" cy="641458"/>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2" name="Text Placeholder 11">
            <a:extLst>
              <a:ext uri="{FF2B5EF4-FFF2-40B4-BE49-F238E27FC236}">
                <a16:creationId xmlns:a16="http://schemas.microsoft.com/office/drawing/2014/main" id="{573CB952-AAA7-438C-A7E8-DE2D1BDA05C2}"/>
              </a:ext>
            </a:extLst>
          </p:cNvPr>
          <p:cNvSpPr>
            <a:spLocks noGrp="1"/>
          </p:cNvSpPr>
          <p:nvPr>
            <p:ph type="body" sz="quarter" idx="14" hasCustomPrompt="1"/>
          </p:nvPr>
        </p:nvSpPr>
        <p:spPr>
          <a:xfrm>
            <a:off x="612000" y="1566000"/>
            <a:ext cx="5271203" cy="48960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Tree>
    <p:extLst>
      <p:ext uri="{BB962C8B-B14F-4D97-AF65-F5344CB8AC3E}">
        <p14:creationId xmlns:p14="http://schemas.microsoft.com/office/powerpoint/2010/main" val="40160856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fsluiting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lk_vlak">
            <a:extLst>
              <a:ext uri="{FF2B5EF4-FFF2-40B4-BE49-F238E27FC236}">
                <a16:creationId xmlns:a16="http://schemas.microsoft.com/office/drawing/2014/main" id="{5C13CFF9-4C95-4047-9026-3A34D42F173B}"/>
              </a:ext>
            </a:extLst>
          </p:cNvPr>
          <p:cNvSpPr/>
          <p:nvPr userDrawn="1"/>
        </p:nvSpPr>
        <p:spPr>
          <a:xfrm>
            <a:off x="-1" y="-1"/>
            <a:ext cx="6096001" cy="3276000"/>
          </a:xfrm>
          <a:custGeom>
            <a:avLst/>
            <a:gdLst>
              <a:gd name="connsiteX0" fmla="*/ 1 w 6096001"/>
              <a:gd name="connsiteY0" fmla="*/ 0 h 3276000"/>
              <a:gd name="connsiteX1" fmla="*/ 5862828 w 6096001"/>
              <a:gd name="connsiteY1" fmla="*/ 0 h 3276000"/>
              <a:gd name="connsiteX2" fmla="*/ 5862828 w 6096001"/>
              <a:gd name="connsiteY2" fmla="*/ 713233 h 3276000"/>
              <a:gd name="connsiteX3" fmla="*/ 6096001 w 6096001"/>
              <a:gd name="connsiteY3" fmla="*/ 713233 h 3276000"/>
              <a:gd name="connsiteX4" fmla="*/ 6096001 w 6096001"/>
              <a:gd name="connsiteY4" fmla="*/ 2826000 h 3276000"/>
              <a:gd name="connsiteX5" fmla="*/ 3048001 w 6096001"/>
              <a:gd name="connsiteY5" fmla="*/ 2826000 h 3276000"/>
              <a:gd name="connsiteX6" fmla="*/ 3048001 w 6096001"/>
              <a:gd name="connsiteY6" fmla="*/ 3276000 h 3276000"/>
              <a:gd name="connsiteX7" fmla="*/ 0 w 6096001"/>
              <a:gd name="connsiteY7" fmla="*/ 3276000 h 3276000"/>
              <a:gd name="connsiteX8" fmla="*/ 0 w 6096001"/>
              <a:gd name="connsiteY8" fmla="*/ 2826000 h 3276000"/>
              <a:gd name="connsiteX9" fmla="*/ 1 w 6096001"/>
              <a:gd name="connsiteY9" fmla="*/ 2826000 h 32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3276000">
                <a:moveTo>
                  <a:pt x="1" y="0"/>
                </a:moveTo>
                <a:lnTo>
                  <a:pt x="5862828" y="0"/>
                </a:lnTo>
                <a:lnTo>
                  <a:pt x="5862828" y="713233"/>
                </a:lnTo>
                <a:lnTo>
                  <a:pt x="6096001" y="713233"/>
                </a:lnTo>
                <a:lnTo>
                  <a:pt x="6096001" y="2826000"/>
                </a:lnTo>
                <a:lnTo>
                  <a:pt x="3048001" y="2826000"/>
                </a:lnTo>
                <a:lnTo>
                  <a:pt x="3048001" y="3276000"/>
                </a:lnTo>
                <a:lnTo>
                  <a:pt x="0" y="3276000"/>
                </a:lnTo>
                <a:lnTo>
                  <a:pt x="0" y="2826000"/>
                </a:lnTo>
                <a:lnTo>
                  <a:pt x="1" y="2826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12000" y="745200"/>
            <a:ext cx="5042351" cy="1828801"/>
          </a:xfrm>
        </p:spPr>
        <p:txBody>
          <a:bodyPr anchor="ctr">
            <a:normAutofit/>
          </a:bodyPr>
          <a:lstStyle>
            <a:lvl1pPr algn="l">
              <a:lnSpc>
                <a:spcPct val="100000"/>
              </a:lnSpc>
              <a:defRPr sz="4000"/>
            </a:lvl1pPr>
          </a:lstStyle>
          <a:p>
            <a:r>
              <a:rPr lang="nl-NL"/>
              <a:t>Click to edit Master title style</a:t>
            </a:r>
            <a:endParaRPr lang="nl-NL" dirty="0"/>
          </a:p>
        </p:txBody>
      </p:sp>
      <p:pic>
        <p:nvPicPr>
          <p:cNvPr id="7" name="lk_logo">
            <a:extLst>
              <a:ext uri="{FF2B5EF4-FFF2-40B4-BE49-F238E27FC236}">
                <a16:creationId xmlns:a16="http://schemas.microsoft.com/office/drawing/2014/main" id="{17B88E2F-5CDA-4DAC-A914-8427276FCB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064896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fsluiting_2">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FC2443-0225-488A-A1CA-84A350A99337}"/>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nl-NL" smtClean="0"/>
              <a:t>‹nr.›</a:t>
            </a:fld>
            <a:endParaRPr lang="nl-NL" dirty="0"/>
          </a:p>
        </p:txBody>
      </p: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hasCustomPrompt="1"/>
          </p:nvPr>
        </p:nvSpPr>
        <p:spPr>
          <a:xfrm>
            <a:off x="6480000" y="1566000"/>
            <a:ext cx="5099290" cy="48240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480000" y="900000"/>
            <a:ext cx="5099290" cy="605259"/>
          </a:xfrm>
        </p:spPr>
        <p:txBody>
          <a:bodyPr/>
          <a:lstStyle/>
          <a:p>
            <a:r>
              <a:rPr lang="nl-NL"/>
              <a:t>Click to edit Master title style</a:t>
            </a:r>
            <a:endParaRPr lang="nl-NL" dirty="0"/>
          </a:p>
        </p:txBody>
      </p:sp>
    </p:spTree>
    <p:extLst>
      <p:ext uri="{BB962C8B-B14F-4D97-AF65-F5344CB8AC3E}">
        <p14:creationId xmlns:p14="http://schemas.microsoft.com/office/powerpoint/2010/main" val="7422488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69A8-9BC0-4C9B-86FF-B9C0711BDA53}"/>
              </a:ext>
            </a:extLst>
          </p:cNvPr>
          <p:cNvSpPr>
            <a:spLocks noGrp="1"/>
          </p:cNvSpPr>
          <p:nvPr>
            <p:ph type="title" hasCustomPrompt="1"/>
          </p:nvPr>
        </p:nvSpPr>
        <p:spPr/>
        <p:txBody>
          <a:bodyPr/>
          <a:lstStyle/>
          <a:p>
            <a:r>
              <a:rPr lang="nl-NL"/>
              <a:t>Click to edit Master title style</a:t>
            </a:r>
            <a:endParaRPr lang="nl-NL" dirty="0"/>
          </a:p>
        </p:txBody>
      </p:sp>
      <p:sp>
        <p:nvSpPr>
          <p:cNvPr id="3" name="Date Placeholder 2">
            <a:extLst>
              <a:ext uri="{FF2B5EF4-FFF2-40B4-BE49-F238E27FC236}">
                <a16:creationId xmlns:a16="http://schemas.microsoft.com/office/drawing/2014/main" id="{A84D614D-5A00-4303-99A3-0FCD608AEC42}"/>
              </a:ext>
            </a:extLst>
          </p:cNvPr>
          <p:cNvSpPr>
            <a:spLocks noGrp="1"/>
          </p:cNvSpPr>
          <p:nvPr>
            <p:ph type="dt" sz="half" idx="10"/>
          </p:nvPr>
        </p:nvSpPr>
        <p:spPr/>
        <p:txBody>
          <a:bodyPr/>
          <a:lstStyle/>
          <a:p>
            <a:fld id="{563DF740-838D-4D8C-A32E-A177E5354054}" type="datetime1">
              <a:rPr lang="nl-NL" smtClean="0"/>
              <a:t>21-11-2024</a:t>
            </a:fld>
            <a:endParaRPr lang="nl-NL" dirty="0"/>
          </a:p>
        </p:txBody>
      </p:sp>
      <p:sp>
        <p:nvSpPr>
          <p:cNvPr id="4" name="Footer Placeholder 3">
            <a:extLst>
              <a:ext uri="{FF2B5EF4-FFF2-40B4-BE49-F238E27FC236}">
                <a16:creationId xmlns:a16="http://schemas.microsoft.com/office/drawing/2014/main" id="{EE6E07D6-7C77-47CD-B34D-E3F9C9B9638B}"/>
              </a:ext>
            </a:extLst>
          </p:cNvPr>
          <p:cNvSpPr>
            <a:spLocks noGrp="1"/>
          </p:cNvSpPr>
          <p:nvPr>
            <p:ph type="ftr" sz="quarter" idx="11"/>
          </p:nvPr>
        </p:nvSpPr>
        <p:spPr/>
        <p:txBody>
          <a:bodyPr/>
          <a:lstStyle/>
          <a:p>
            <a:endParaRPr lang="nl-NL" dirty="0"/>
          </a:p>
        </p:txBody>
      </p:sp>
      <p:sp>
        <p:nvSpPr>
          <p:cNvPr id="5" name="Slide Number Placeholder 4">
            <a:extLst>
              <a:ext uri="{FF2B5EF4-FFF2-40B4-BE49-F238E27FC236}">
                <a16:creationId xmlns:a16="http://schemas.microsoft.com/office/drawing/2014/main" id="{CF11E473-9894-4620-B0F0-D33FCCC1640F}"/>
              </a:ext>
            </a:extLst>
          </p:cNvPr>
          <p:cNvSpPr>
            <a:spLocks noGrp="1"/>
          </p:cNvSpPr>
          <p:nvPr>
            <p:ph type="sldNum" sz="quarter" idx="12"/>
          </p:nvPr>
        </p:nvSpPr>
        <p:spPr/>
        <p:txBody>
          <a:bodyPr/>
          <a:lstStyle/>
          <a:p>
            <a:fld id="{219F0448-98B7-42C3-B312-4D753908D869}" type="slidenum">
              <a:rPr lang="nl-NL" smtClean="0"/>
              <a:t>‹nr.›</a:t>
            </a:fld>
            <a:endParaRPr lang="nl-NL" dirty="0"/>
          </a:p>
        </p:txBody>
      </p:sp>
    </p:spTree>
    <p:extLst>
      <p:ext uri="{BB962C8B-B14F-4D97-AF65-F5344CB8AC3E}">
        <p14:creationId xmlns:p14="http://schemas.microsoft.com/office/powerpoint/2010/main" val="37555909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nstru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000" y="849122"/>
            <a:ext cx="4873359" cy="604183"/>
          </a:xfrm>
        </p:spPr>
        <p:txBody>
          <a:bodyPr/>
          <a:lstStyle/>
          <a:p>
            <a:r>
              <a:rPr lang="nl-NL"/>
              <a:t>Click to edit Master title style</a:t>
            </a:r>
            <a:endParaRPr lang="nl-NL" dirty="0"/>
          </a:p>
        </p:txBody>
      </p:sp>
      <p:sp>
        <p:nvSpPr>
          <p:cNvPr id="9" name="Text Placeholder 8">
            <a:extLst>
              <a:ext uri="{FF2B5EF4-FFF2-40B4-BE49-F238E27FC236}">
                <a16:creationId xmlns:a16="http://schemas.microsoft.com/office/drawing/2014/main" id="{E52A1FF7-37ED-4720-A5C3-0D1B626F13B3}"/>
              </a:ext>
            </a:extLst>
          </p:cNvPr>
          <p:cNvSpPr>
            <a:spLocks noGrp="1"/>
          </p:cNvSpPr>
          <p:nvPr>
            <p:ph type="body" sz="quarter" idx="15" hasCustomPrompt="1"/>
          </p:nvPr>
        </p:nvSpPr>
        <p:spPr>
          <a:xfrm>
            <a:off x="612000" y="1420647"/>
            <a:ext cx="4873359" cy="5225367"/>
          </a:xfrm>
        </p:spPr>
        <p:txBody>
          <a:bodyPr>
            <a:normAutofit/>
          </a:bodyPr>
          <a:lstStyle>
            <a:lvl1pPr>
              <a:defRPr sz="1050">
                <a:solidFill>
                  <a:schemeClr val="tx2"/>
                </a:solidFill>
                <a:latin typeface="+mj-lt"/>
              </a:defRPr>
            </a:lvl1pPr>
            <a:lvl2pPr>
              <a:lnSpc>
                <a:spcPct val="100000"/>
              </a:lnSpc>
              <a:spcBef>
                <a:spcPts val="454"/>
              </a:spcBef>
              <a:spcAft>
                <a:spcPts val="0"/>
              </a:spcAft>
              <a:defRPr sz="1400" b="1">
                <a:latin typeface="+mj-lt"/>
              </a:defRPr>
            </a:lvl2pPr>
            <a:lvl3pPr marL="130637" indent="-130637">
              <a:spcBef>
                <a:spcPts val="454"/>
              </a:spcBef>
              <a:buClr>
                <a:schemeClr val="accent1"/>
              </a:buClr>
              <a:buFont typeface="Wingdings" panose="05000000000000000000" pitchFamily="2" charset="2"/>
              <a:buChar char="§"/>
              <a:defRPr sz="1050" b="0">
                <a:solidFill>
                  <a:schemeClr val="tx1"/>
                </a:solidFill>
                <a:latin typeface="+mn-lt"/>
              </a:defRPr>
            </a:lvl3pPr>
            <a:lvl4pPr marL="261274" indent="-130637">
              <a:lnSpc>
                <a:spcPct val="100000"/>
              </a:lnSpc>
              <a:spcBef>
                <a:spcPts val="454"/>
              </a:spcBef>
              <a:buClr>
                <a:schemeClr val="accent1"/>
              </a:buClr>
              <a:buFont typeface="Wingdings" panose="05000000000000000000" pitchFamily="2" charset="2"/>
              <a:buChar char="§"/>
              <a:defRPr sz="1050">
                <a:solidFill>
                  <a:schemeClr val="tx1"/>
                </a:solidFill>
              </a:defRPr>
            </a:lvl4pPr>
            <a:lvl5pPr marL="0" indent="0">
              <a:lnSpc>
                <a:spcPct val="100000"/>
              </a:lnSpc>
              <a:spcBef>
                <a:spcPts val="0"/>
              </a:spcBef>
              <a:buFontTx/>
              <a:buNone/>
              <a:defRPr sz="1050" b="0">
                <a:solidFill>
                  <a:schemeClr val="tx1"/>
                </a:solidFill>
              </a:defRPr>
            </a:lvl5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
        <p:nvSpPr>
          <p:cNvPr id="10" name="Text Placeholder 8">
            <a:extLst>
              <a:ext uri="{FF2B5EF4-FFF2-40B4-BE49-F238E27FC236}">
                <a16:creationId xmlns:a16="http://schemas.microsoft.com/office/drawing/2014/main" id="{EAFDFC96-36A0-450F-B97A-CB155A112A04}"/>
              </a:ext>
            </a:extLst>
          </p:cNvPr>
          <p:cNvSpPr>
            <a:spLocks noGrp="1"/>
          </p:cNvSpPr>
          <p:nvPr>
            <p:ph type="body" sz="quarter" idx="16" hasCustomPrompt="1"/>
          </p:nvPr>
        </p:nvSpPr>
        <p:spPr>
          <a:xfrm>
            <a:off x="6227471" y="1420647"/>
            <a:ext cx="5352529" cy="5225367"/>
          </a:xfrm>
        </p:spPr>
        <p:txBody>
          <a:bodyPr>
            <a:normAutofit/>
          </a:bodyPr>
          <a:lstStyle>
            <a:lvl1pPr>
              <a:defRPr sz="1050">
                <a:solidFill>
                  <a:schemeClr val="tx2"/>
                </a:solidFill>
                <a:latin typeface="+mj-lt"/>
              </a:defRPr>
            </a:lvl1pPr>
            <a:lvl2pPr>
              <a:lnSpc>
                <a:spcPct val="100000"/>
              </a:lnSpc>
              <a:spcBef>
                <a:spcPts val="454"/>
              </a:spcBef>
              <a:spcAft>
                <a:spcPts val="0"/>
              </a:spcAft>
              <a:defRPr sz="1400" b="1">
                <a:latin typeface="+mj-lt"/>
              </a:defRPr>
            </a:lvl2pPr>
            <a:lvl3pPr marL="130637" indent="-130637">
              <a:spcBef>
                <a:spcPts val="454"/>
              </a:spcBef>
              <a:buClr>
                <a:schemeClr val="accent1"/>
              </a:buClr>
              <a:buFont typeface="Wingdings" panose="05000000000000000000" pitchFamily="2" charset="2"/>
              <a:buChar char="§"/>
              <a:defRPr sz="1050">
                <a:solidFill>
                  <a:schemeClr val="tx1"/>
                </a:solidFill>
                <a:latin typeface="+mn-lt"/>
              </a:defRPr>
            </a:lvl3pPr>
            <a:lvl4pPr marL="261274" indent="-130637">
              <a:lnSpc>
                <a:spcPct val="100000"/>
              </a:lnSpc>
              <a:spcBef>
                <a:spcPts val="454"/>
              </a:spcBef>
              <a:buClr>
                <a:schemeClr val="accent1"/>
              </a:buClr>
              <a:buFont typeface="Wingdings" panose="05000000000000000000" pitchFamily="2" charset="2"/>
              <a:buChar char="§"/>
              <a:defRPr sz="1050">
                <a:solidFill>
                  <a:schemeClr val="tx1"/>
                </a:solidFill>
              </a:defRPr>
            </a:lvl4pPr>
            <a:lvl5pPr marL="0" indent="0">
              <a:lnSpc>
                <a:spcPct val="100000"/>
              </a:lnSpc>
              <a:spcBef>
                <a:spcPts val="0"/>
              </a:spcBef>
              <a:buFontTx/>
              <a:buNone/>
              <a:defRPr sz="1050" b="0">
                <a:solidFill>
                  <a:schemeClr val="tx1"/>
                </a:solidFill>
              </a:defRPr>
            </a:lvl5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Tree>
    <p:extLst>
      <p:ext uri="{BB962C8B-B14F-4D97-AF65-F5344CB8AC3E}">
        <p14:creationId xmlns:p14="http://schemas.microsoft.com/office/powerpoint/2010/main" val="41878061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C6770B-D90F-4413-917D-0ABF00615DA9}"/>
              </a:ext>
            </a:extLst>
          </p:cNvPr>
          <p:cNvSpPr>
            <a:spLocks noGrp="1"/>
          </p:cNvSpPr>
          <p:nvPr>
            <p:ph type="dt" sz="half" idx="10"/>
          </p:nvPr>
        </p:nvSpPr>
        <p:spPr/>
        <p:txBody>
          <a:bodyPr/>
          <a:lstStyle/>
          <a:p>
            <a:fld id="{277D6FB1-52FB-4DD4-9CDA-09779042A8A0}" type="datetime1">
              <a:rPr lang="nl-NL" smtClean="0"/>
              <a:t>21-11-2024</a:t>
            </a:fld>
            <a:endParaRPr lang="nl-NL" dirty="0"/>
          </a:p>
        </p:txBody>
      </p:sp>
      <p:sp>
        <p:nvSpPr>
          <p:cNvPr id="3" name="Footer Placeholder 2">
            <a:extLst>
              <a:ext uri="{FF2B5EF4-FFF2-40B4-BE49-F238E27FC236}">
                <a16:creationId xmlns:a16="http://schemas.microsoft.com/office/drawing/2014/main" id="{59D5AFE7-8BC9-4CF5-AB0A-E26463B55FDA}"/>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id="{D6939AD1-2941-4EE2-AE8D-BB30E0DDDABD}"/>
              </a:ext>
            </a:extLst>
          </p:cNvPr>
          <p:cNvSpPr>
            <a:spLocks noGrp="1"/>
          </p:cNvSpPr>
          <p:nvPr>
            <p:ph type="sldNum" sz="quarter" idx="12"/>
          </p:nvPr>
        </p:nvSpPr>
        <p:spPr/>
        <p:txBody>
          <a:bodyPr/>
          <a:lstStyle/>
          <a:p>
            <a:fld id="{219F0448-98B7-42C3-B312-4D753908D869}" type="slidenum">
              <a:rPr lang="nl-NL" smtClean="0"/>
              <a:t>‹nr.›</a:t>
            </a:fld>
            <a:endParaRPr lang="nl-NL" dirty="0"/>
          </a:p>
        </p:txBody>
      </p:sp>
    </p:spTree>
    <p:extLst>
      <p:ext uri="{BB962C8B-B14F-4D97-AF65-F5344CB8AC3E}">
        <p14:creationId xmlns:p14="http://schemas.microsoft.com/office/powerpoint/2010/main" val="17329580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ekst">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pic>
        <p:nvPicPr>
          <p:cNvPr id="4" name="Afbeelding 3">
            <a:extLst>
              <a:ext uri="{FF2B5EF4-FFF2-40B4-BE49-F238E27FC236}">
                <a16:creationId xmlns:a16="http://schemas.microsoft.com/office/drawing/2014/main" id="{19065483-83E1-80A9-5F1C-AD441FF48D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9286" t="27984" b="50000"/>
          <a:stretch/>
        </p:blipFill>
        <p:spPr>
          <a:xfrm>
            <a:off x="6087374" y="5956584"/>
            <a:ext cx="6104626" cy="901416"/>
          </a:xfrm>
          <a:prstGeom prst="rect">
            <a:avLst/>
          </a:prstGeom>
        </p:spPr>
      </p:pic>
      <p:pic>
        <p:nvPicPr>
          <p:cNvPr id="5" name="Afbeelding 4">
            <a:extLst>
              <a:ext uri="{FF2B5EF4-FFF2-40B4-BE49-F238E27FC236}">
                <a16:creationId xmlns:a16="http://schemas.microsoft.com/office/drawing/2014/main" id="{56F22BC4-9A58-F090-5BDE-5CD250659205}"/>
              </a:ext>
            </a:extLst>
          </p:cNvPr>
          <p:cNvPicPr>
            <a:picLocks noChangeAspect="1"/>
          </p:cNvPicPr>
          <p:nvPr userDrawn="1"/>
        </p:nvPicPr>
        <p:blipFill rotWithShape="1">
          <a:blip r:embed="rId4"/>
          <a:srcRect b="44414"/>
          <a:stretch/>
        </p:blipFill>
        <p:spPr>
          <a:xfrm>
            <a:off x="-9154" y="5956584"/>
            <a:ext cx="6096528" cy="901416"/>
          </a:xfrm>
          <a:prstGeom prst="rect">
            <a:avLst/>
          </a:prstGeom>
        </p:spPr>
      </p:pic>
    </p:spTree>
    <p:extLst>
      <p:ext uri="{BB962C8B-B14F-4D97-AF65-F5344CB8AC3E}">
        <p14:creationId xmlns:p14="http://schemas.microsoft.com/office/powerpoint/2010/main" val="20288306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a:solidFill>
                <a:srgbClr val="000000">
                  <a:lumMod val="65000"/>
                  <a:lumOff val="35000"/>
                </a:srgbClr>
              </a:solidFill>
            </a:endParaRPr>
          </a:p>
        </p:txBody>
      </p:sp>
      <p:sp>
        <p:nvSpPr>
          <p:cNvPr id="14" name="Tijdelijke aanduiding voor voettekst 13"/>
          <p:cNvSpPr>
            <a:spLocks noGrp="1"/>
          </p:cNvSpPr>
          <p:nvPr>
            <p:ph type="ftr" sz="quarter" idx="11"/>
          </p:nvPr>
        </p:nvSpPr>
        <p:spPr/>
        <p:txBody>
          <a:bodyPr/>
          <a:lstStyle/>
          <a:p>
            <a:endParaRPr lang="nl-NL">
              <a:solidFill>
                <a:srgbClr val="000000">
                  <a:lumMod val="65000"/>
                  <a:lumOff val="35000"/>
                </a:srgbClr>
              </a:solidFill>
            </a:endParaRP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solidFill>
                  <a:srgbClr val="000000">
                    <a:lumMod val="65000"/>
                    <a:lumOff val="35000"/>
                  </a:srgbClr>
                </a:solidFill>
              </a:rPr>
              <a:pPr/>
              <a:t>‹nr.›</a:t>
            </a:fld>
            <a:endParaRPr lang="nl-NL">
              <a:solidFill>
                <a:srgbClr val="000000">
                  <a:lumMod val="65000"/>
                  <a:lumOff val="35000"/>
                </a:srgbClr>
              </a:solidFill>
            </a:endParaRPr>
          </a:p>
        </p:txBody>
      </p:sp>
    </p:spTree>
    <p:extLst>
      <p:ext uri="{BB962C8B-B14F-4D97-AF65-F5344CB8AC3E}">
        <p14:creationId xmlns:p14="http://schemas.microsoft.com/office/powerpoint/2010/main" val="104113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M Keuze 3 - Opening Sess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7621-5CA4-4A06-BCA5-F74D297D5009}"/>
              </a:ext>
            </a:extLst>
          </p:cNvPr>
          <p:cNvSpPr>
            <a:spLocks noGrp="1"/>
          </p:cNvSpPr>
          <p:nvPr>
            <p:ph type="ctrTitle"/>
          </p:nvPr>
        </p:nvSpPr>
        <p:spPr>
          <a:xfrm>
            <a:off x="360000" y="4265984"/>
            <a:ext cx="11832000" cy="1828801"/>
          </a:xfrm>
        </p:spPr>
        <p:txBody>
          <a:bodyPr anchor="ctr">
            <a:normAutofit/>
          </a:bodyPr>
          <a:lstStyle>
            <a:lvl1pPr algn="l">
              <a:lnSpc>
                <a:spcPct val="100000"/>
              </a:lnSpc>
              <a:defRPr sz="4000"/>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61C7015D-8130-43C6-8DC3-718198AA0CB8}"/>
              </a:ext>
            </a:extLst>
          </p:cNvPr>
          <p:cNvSpPr>
            <a:spLocks noGrp="1"/>
          </p:cNvSpPr>
          <p:nvPr>
            <p:ph type="dt" sz="half" idx="10"/>
          </p:nvPr>
        </p:nvSpPr>
        <p:spPr>
          <a:xfrm>
            <a:off x="360000" y="6094785"/>
            <a:ext cx="2520000" cy="199378"/>
          </a:xfrm>
        </p:spPr>
        <p:txBody>
          <a:bodyPr/>
          <a:lstStyle>
            <a:lvl1pPr>
              <a:defRPr b="1"/>
            </a:lvl1pPr>
          </a:lstStyle>
          <a:p>
            <a:fld id="{1D048E09-D0ED-4E66-805C-1AFC56142695}" type="datetime1">
              <a:rPr lang="en-GB" smtClean="0"/>
              <a:t>21/11/2024</a:t>
            </a:fld>
            <a:endParaRPr lang="en-GB" dirty="0"/>
          </a:p>
        </p:txBody>
      </p:sp>
      <p:pic>
        <p:nvPicPr>
          <p:cNvPr id="11" name="lk_logo">
            <a:extLst>
              <a:ext uri="{FF2B5EF4-FFF2-40B4-BE49-F238E27FC236}">
                <a16:creationId xmlns:a16="http://schemas.microsoft.com/office/drawing/2014/main" id="{35819E97-076C-46A2-A429-9A860F1E8A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1961" y="0"/>
            <a:ext cx="601200" cy="1202400"/>
          </a:xfrm>
          <a:prstGeom prst="rect">
            <a:avLst/>
          </a:prstGeom>
        </p:spPr>
      </p:pic>
      <p:pic>
        <p:nvPicPr>
          <p:cNvPr id="9" name="lkNL_Belastingdienst" descr="woordmerk">
            <a:extLst>
              <a:ext uri="{FF2B5EF4-FFF2-40B4-BE49-F238E27FC236}">
                <a16:creationId xmlns:a16="http://schemas.microsoft.com/office/drawing/2014/main" id="{951FC82D-4836-48FC-BF0B-E68F7F4567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10" name="lkUK_Belastingdienst" descr="woordmerk" hidden="1">
            <a:extLst>
              <a:ext uri="{FF2B5EF4-FFF2-40B4-BE49-F238E27FC236}">
                <a16:creationId xmlns:a16="http://schemas.microsoft.com/office/drawing/2014/main" id="{2764C2A5-44DB-447F-AEE6-D317000A00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12" name="lkNL_Belastingdienst Caribisch Nederland" descr="woordmerk" hidden="1">
            <a:extLst>
              <a:ext uri="{FF2B5EF4-FFF2-40B4-BE49-F238E27FC236}">
                <a16:creationId xmlns:a16="http://schemas.microsoft.com/office/drawing/2014/main" id="{4601A364-8162-4AA0-BDFB-F4393FC6FA3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3" name="lkUK_Belastingdienst Caribisch Nederland" descr="woordmerk" hidden="1">
            <a:extLst>
              <a:ext uri="{FF2B5EF4-FFF2-40B4-BE49-F238E27FC236}">
                <a16:creationId xmlns:a16="http://schemas.microsoft.com/office/drawing/2014/main" id="{F415D13C-F4A2-475B-B46B-38F39A21626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7" name="lkNL_FIOD" descr="woordmerk" hidden="1">
            <a:extLst>
              <a:ext uri="{FF2B5EF4-FFF2-40B4-BE49-F238E27FC236}">
                <a16:creationId xmlns:a16="http://schemas.microsoft.com/office/drawing/2014/main" id="{0485D261-5E34-47DB-A9D2-95389D8F2AB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52000" y="640800"/>
            <a:ext cx="984409" cy="384193"/>
          </a:xfrm>
          <a:prstGeom prst="rect">
            <a:avLst/>
          </a:prstGeom>
        </p:spPr>
      </p:pic>
      <p:pic>
        <p:nvPicPr>
          <p:cNvPr id="18" name="lkUK_FIOD" descr="woordmerk" hidden="1">
            <a:extLst>
              <a:ext uri="{FF2B5EF4-FFF2-40B4-BE49-F238E27FC236}">
                <a16:creationId xmlns:a16="http://schemas.microsoft.com/office/drawing/2014/main" id="{AD3E6EDA-EC31-47B3-A30A-F3F51EA32D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52000" y="640800"/>
            <a:ext cx="2061686" cy="340817"/>
          </a:xfrm>
          <a:prstGeom prst="rect">
            <a:avLst/>
          </a:prstGeom>
        </p:spPr>
      </p:pic>
      <p:pic>
        <p:nvPicPr>
          <p:cNvPr id="21" name="lkUK_Belastingdienst_wit" descr="woordmerk" hidden="1">
            <a:extLst>
              <a:ext uri="{FF2B5EF4-FFF2-40B4-BE49-F238E27FC236}">
                <a16:creationId xmlns:a16="http://schemas.microsoft.com/office/drawing/2014/main" id="{018FCDC8-8413-416E-A092-04B3593B1C9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22" name="lkNL_Belastingdienst_wit" descr="woordmerk" hidden="1">
            <a:extLst>
              <a:ext uri="{FF2B5EF4-FFF2-40B4-BE49-F238E27FC236}">
                <a16:creationId xmlns:a16="http://schemas.microsoft.com/office/drawing/2014/main" id="{E4292CEF-1381-49A4-BD13-E26672A5134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23" name="lkUK_Belastingdienst Caribisch Nederland_wit" descr="woordmerk" hidden="1">
            <a:extLst>
              <a:ext uri="{FF2B5EF4-FFF2-40B4-BE49-F238E27FC236}">
                <a16:creationId xmlns:a16="http://schemas.microsoft.com/office/drawing/2014/main" id="{CA3E172A-5762-4841-BEE0-E25439CBD0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4" name="lkNL_Belastingdienst Caribisch Nederland_wit" descr="woordmerk" hidden="1">
            <a:extLst>
              <a:ext uri="{FF2B5EF4-FFF2-40B4-BE49-F238E27FC236}">
                <a16:creationId xmlns:a16="http://schemas.microsoft.com/office/drawing/2014/main" id="{BD5C17AB-1563-49EE-A31E-6F1552C2E41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8" name="lkNL_FIOD_wit" descr="woordmerk" hidden="1">
            <a:extLst>
              <a:ext uri="{FF2B5EF4-FFF2-40B4-BE49-F238E27FC236}">
                <a16:creationId xmlns:a16="http://schemas.microsoft.com/office/drawing/2014/main" id="{90321B2D-0D3D-4CFB-B338-EC1922521EA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552000" y="640800"/>
            <a:ext cx="984409" cy="385433"/>
          </a:xfrm>
          <a:prstGeom prst="rect">
            <a:avLst/>
          </a:prstGeom>
        </p:spPr>
      </p:pic>
      <p:pic>
        <p:nvPicPr>
          <p:cNvPr id="29" name="lkUK_FIOD_wit" descr="woordmerk" hidden="1">
            <a:extLst>
              <a:ext uri="{FF2B5EF4-FFF2-40B4-BE49-F238E27FC236}">
                <a16:creationId xmlns:a16="http://schemas.microsoft.com/office/drawing/2014/main" id="{E9B391D7-4153-4BBB-91D8-E854EA1B219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52000" y="640800"/>
            <a:ext cx="2061686" cy="339577"/>
          </a:xfrm>
          <a:prstGeom prst="rect">
            <a:avLst/>
          </a:prstGeom>
        </p:spPr>
      </p:pic>
      <p:pic>
        <p:nvPicPr>
          <p:cNvPr id="32" name="lkNL_Douane" descr="woordmerk" hidden="1">
            <a:extLst>
              <a:ext uri="{FF2B5EF4-FFF2-40B4-BE49-F238E27FC236}">
                <a16:creationId xmlns:a16="http://schemas.microsoft.com/office/drawing/2014/main" id="{3B3C6038-63A7-4A31-9C4C-87BBE9DDC4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52000" y="640800"/>
            <a:ext cx="1546126" cy="338215"/>
          </a:xfrm>
          <a:prstGeom prst="rect">
            <a:avLst/>
          </a:prstGeom>
        </p:spPr>
      </p:pic>
      <p:pic>
        <p:nvPicPr>
          <p:cNvPr id="33" name="lkUK_Douane" descr="woordmerk" hidden="1">
            <a:extLst>
              <a:ext uri="{FF2B5EF4-FFF2-40B4-BE49-F238E27FC236}">
                <a16:creationId xmlns:a16="http://schemas.microsoft.com/office/drawing/2014/main" id="{B5B9AE8B-CC52-47D8-8B93-90AC5056007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52000" y="640800"/>
            <a:ext cx="2295031" cy="603955"/>
          </a:xfrm>
          <a:prstGeom prst="rect">
            <a:avLst/>
          </a:prstGeom>
        </p:spPr>
      </p:pic>
      <p:pic>
        <p:nvPicPr>
          <p:cNvPr id="36" name="lkNL_Toeslagen" descr="woordmerk" hidden="1">
            <a:extLst>
              <a:ext uri="{FF2B5EF4-FFF2-40B4-BE49-F238E27FC236}">
                <a16:creationId xmlns:a16="http://schemas.microsoft.com/office/drawing/2014/main" id="{EA4C0FD8-7617-467B-A048-BFFF722A16C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552000" y="640800"/>
            <a:ext cx="1548000" cy="350718"/>
          </a:xfrm>
          <a:prstGeom prst="rect">
            <a:avLst/>
          </a:prstGeom>
        </p:spPr>
      </p:pic>
      <p:pic>
        <p:nvPicPr>
          <p:cNvPr id="37" name="lkUK_Toeslagen" descr="woordmerk" hidden="1">
            <a:extLst>
              <a:ext uri="{FF2B5EF4-FFF2-40B4-BE49-F238E27FC236}">
                <a16:creationId xmlns:a16="http://schemas.microsoft.com/office/drawing/2014/main" id="{165626B5-6E04-4205-AA9A-F8E481909E5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5" name="lkUK_Douane_wit" descr="woordmerk" hidden="1">
            <a:extLst>
              <a:ext uri="{FF2B5EF4-FFF2-40B4-BE49-F238E27FC236}">
                <a16:creationId xmlns:a16="http://schemas.microsoft.com/office/drawing/2014/main" id="{2E741FEB-5D70-4E7B-BA14-0E7AE4F228D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552000" y="620178"/>
            <a:ext cx="2282952" cy="603955"/>
          </a:xfrm>
          <a:prstGeom prst="rect">
            <a:avLst/>
          </a:prstGeom>
        </p:spPr>
      </p:pic>
      <p:pic>
        <p:nvPicPr>
          <p:cNvPr id="7" name="lkNL_Douane_wit" descr="woordmerk" hidden="1">
            <a:extLst>
              <a:ext uri="{FF2B5EF4-FFF2-40B4-BE49-F238E27FC236}">
                <a16:creationId xmlns:a16="http://schemas.microsoft.com/office/drawing/2014/main" id="{56DDF8BA-237A-47CC-BEBE-DED8CF8CC4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552000" y="620178"/>
            <a:ext cx="1546126" cy="338215"/>
          </a:xfrm>
          <a:prstGeom prst="rect">
            <a:avLst/>
          </a:prstGeom>
        </p:spPr>
      </p:pic>
      <p:pic>
        <p:nvPicPr>
          <p:cNvPr id="14" name="lkUK_Toeslagen_wit" descr="woordmerk" hidden="1">
            <a:extLst>
              <a:ext uri="{FF2B5EF4-FFF2-40B4-BE49-F238E27FC236}">
                <a16:creationId xmlns:a16="http://schemas.microsoft.com/office/drawing/2014/main" id="{DE548508-84F9-4D0D-A8F1-D98B58ED86D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39" name="lkNL_Toeslagen_wit" descr="woordmerk" hidden="1">
            <a:extLst>
              <a:ext uri="{FF2B5EF4-FFF2-40B4-BE49-F238E27FC236}">
                <a16:creationId xmlns:a16="http://schemas.microsoft.com/office/drawing/2014/main" id="{035D6105-508A-4B75-9588-083BB223449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552000" y="620178"/>
            <a:ext cx="1546126" cy="350294"/>
          </a:xfrm>
          <a:prstGeom prst="rect">
            <a:avLst/>
          </a:prstGeom>
        </p:spPr>
      </p:pic>
    </p:spTree>
    <p:extLst>
      <p:ext uri="{BB962C8B-B14F-4D97-AF65-F5344CB8AC3E}">
        <p14:creationId xmlns:p14="http://schemas.microsoft.com/office/powerpoint/2010/main" val="6657962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M Keuze 4 - Tussenhoofdstu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747416" y="1112651"/>
            <a:ext cx="5040000" cy="1662447"/>
          </a:xfrm>
        </p:spPr>
        <p:txBody>
          <a:bodyPr>
            <a:noAutofit/>
          </a:bodyPr>
          <a:lstStyle>
            <a:lvl1pPr>
              <a:lnSpc>
                <a:spcPct val="80000"/>
              </a:lnSpc>
              <a:defRPr sz="4000"/>
            </a:lvl1pPr>
          </a:lstStyle>
          <a:p>
            <a:r>
              <a:rPr lang="en-US" dirty="0"/>
              <a:t>Click to edit Master title style</a:t>
            </a:r>
            <a:endParaRPr lang="en-GB" dirty="0"/>
          </a:p>
        </p:txBody>
      </p:sp>
      <p:pic>
        <p:nvPicPr>
          <p:cNvPr id="5" name="logo">
            <a:extLst>
              <a:ext uri="{FF2B5EF4-FFF2-40B4-BE49-F238E27FC236}">
                <a16:creationId xmlns:a16="http://schemas.microsoft.com/office/drawing/2014/main" id="{FA516E84-18FE-4C55-890F-A608766273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4" name="Tijdelijke aanduiding voor tekst 3">
            <a:extLst>
              <a:ext uri="{FF2B5EF4-FFF2-40B4-BE49-F238E27FC236}">
                <a16:creationId xmlns:a16="http://schemas.microsoft.com/office/drawing/2014/main" id="{FDC6DFEB-9C48-23BE-BF68-CE4A78723353}"/>
              </a:ext>
            </a:extLst>
          </p:cNvPr>
          <p:cNvSpPr>
            <a:spLocks noGrp="1"/>
          </p:cNvSpPr>
          <p:nvPr>
            <p:ph type="body" sz="quarter" idx="10"/>
          </p:nvPr>
        </p:nvSpPr>
        <p:spPr>
          <a:xfrm>
            <a:off x="746125" y="2722563"/>
            <a:ext cx="5035550" cy="3200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051057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r>
              <a:rPr lang="en-GB"/>
              <a:t>Voettekst</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en-GB" smtClean="0"/>
              <a:t>‹nr.›</a:t>
            </a:fld>
            <a:endParaRPr lang="en-GB"/>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p:nvPr>
        </p:nvSpPr>
        <p:spPr>
          <a:xfrm>
            <a:off x="360000" y="1566000"/>
            <a:ext cx="10980000" cy="482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036181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kst Bee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360000" y="900000"/>
            <a:ext cx="8280000" cy="605259"/>
          </a:xfrm>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r>
              <a:rPr lang="en-GB"/>
              <a:t>Voettekst</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en-GB" smtClean="0"/>
              <a:t>‹nr.›</a:t>
            </a:fld>
            <a:endParaRPr lang="en-GB"/>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41FF55FD-27B5-4834-9EA8-412F5CEE077C}"/>
              </a:ext>
            </a:extLst>
          </p:cNvPr>
          <p:cNvSpPr>
            <a:spLocks noGrp="1"/>
          </p:cNvSpPr>
          <p:nvPr>
            <p:ph type="pic" sz="quarter" idx="13" hasCustomPrompt="1"/>
          </p:nvPr>
        </p:nvSpPr>
        <p:spPr>
          <a:xfrm>
            <a:off x="9270000" y="936000"/>
            <a:ext cx="2448000" cy="5454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p:txBody>
      </p:sp>
      <p:sp>
        <p:nvSpPr>
          <p:cNvPr id="13" name="Text Placeholder 12">
            <a:extLst>
              <a:ext uri="{FF2B5EF4-FFF2-40B4-BE49-F238E27FC236}">
                <a16:creationId xmlns:a16="http://schemas.microsoft.com/office/drawing/2014/main" id="{10B09F9B-A553-4416-8D7C-6A235E5E16E5}"/>
              </a:ext>
            </a:extLst>
          </p:cNvPr>
          <p:cNvSpPr>
            <a:spLocks noGrp="1"/>
          </p:cNvSpPr>
          <p:nvPr>
            <p:ph type="body" sz="quarter" idx="14"/>
          </p:nvPr>
        </p:nvSpPr>
        <p:spPr>
          <a:xfrm>
            <a:off x="360363" y="1566000"/>
            <a:ext cx="8280000" cy="482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logo">
            <a:extLst>
              <a:ext uri="{FF2B5EF4-FFF2-40B4-BE49-F238E27FC236}">
                <a16:creationId xmlns:a16="http://schemas.microsoft.com/office/drawing/2014/main" id="{749B94D3-C6B0-46C5-B588-001B2FE409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173147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eelden 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r>
              <a:rPr lang="en-GB"/>
              <a:t>Voettekst</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en-GB" smtClean="0"/>
              <a:t>‹nr.›</a:t>
            </a:fld>
            <a:endParaRPr lang="en-GB"/>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9C331A13-1A23-45B9-B4EC-7339F4C8D6E0}"/>
              </a:ext>
            </a:extLst>
          </p:cNvPr>
          <p:cNvSpPr>
            <a:spLocks noGrp="1"/>
          </p:cNvSpPr>
          <p:nvPr>
            <p:ph type="pic" sz="quarter" idx="13" hasCustomPrompt="1"/>
          </p:nvPr>
        </p:nvSpPr>
        <p:spPr>
          <a:xfrm>
            <a:off x="467999" y="954000"/>
            <a:ext cx="5394827" cy="2466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3" name="Picture Placeholder 10">
            <a:extLst>
              <a:ext uri="{FF2B5EF4-FFF2-40B4-BE49-F238E27FC236}">
                <a16:creationId xmlns:a16="http://schemas.microsoft.com/office/drawing/2014/main" id="{F806B7EE-0E14-4546-95EA-AD315680EC19}"/>
              </a:ext>
            </a:extLst>
          </p:cNvPr>
          <p:cNvSpPr>
            <a:spLocks noGrp="1"/>
          </p:cNvSpPr>
          <p:nvPr>
            <p:ph type="pic" sz="quarter" idx="15" hasCustomPrompt="1"/>
          </p:nvPr>
        </p:nvSpPr>
        <p:spPr>
          <a:xfrm>
            <a:off x="6325653" y="954000"/>
            <a:ext cx="5394827" cy="2466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5" name="Picture Placeholder 10">
            <a:extLst>
              <a:ext uri="{FF2B5EF4-FFF2-40B4-BE49-F238E27FC236}">
                <a16:creationId xmlns:a16="http://schemas.microsoft.com/office/drawing/2014/main" id="{C00F1847-191C-41AB-BCEA-D18C6E1F5747}"/>
              </a:ext>
            </a:extLst>
          </p:cNvPr>
          <p:cNvSpPr>
            <a:spLocks noGrp="1"/>
          </p:cNvSpPr>
          <p:nvPr>
            <p:ph type="pic" sz="quarter" idx="17" hasCustomPrompt="1"/>
          </p:nvPr>
        </p:nvSpPr>
        <p:spPr>
          <a:xfrm>
            <a:off x="468000" y="3906000"/>
            <a:ext cx="5394826" cy="2466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7" name="Picture Placeholder 10">
            <a:extLst>
              <a:ext uri="{FF2B5EF4-FFF2-40B4-BE49-F238E27FC236}">
                <a16:creationId xmlns:a16="http://schemas.microsoft.com/office/drawing/2014/main" id="{6E0827A3-66D2-4B1E-9BED-034E304D946C}"/>
              </a:ext>
            </a:extLst>
          </p:cNvPr>
          <p:cNvSpPr>
            <a:spLocks noGrp="1"/>
          </p:cNvSpPr>
          <p:nvPr>
            <p:ph type="pic" sz="quarter" idx="19" hasCustomPrompt="1"/>
          </p:nvPr>
        </p:nvSpPr>
        <p:spPr>
          <a:xfrm>
            <a:off x="6325654" y="3906000"/>
            <a:ext cx="5394826" cy="2466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pic>
        <p:nvPicPr>
          <p:cNvPr id="10" name="logo">
            <a:extLst>
              <a:ext uri="{FF2B5EF4-FFF2-40B4-BE49-F238E27FC236}">
                <a16:creationId xmlns:a16="http://schemas.microsoft.com/office/drawing/2014/main" id="{8FB787D8-B20B-4CDD-AD31-9D142FE01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4645631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eelden_half">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r>
              <a:rPr lang="en-GB"/>
              <a:t>Voettekst</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en-GB" smtClean="0"/>
              <a:t>‹nr.›</a:t>
            </a:fld>
            <a:endParaRPr lang="en-GB"/>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9C331A13-1A23-45B9-B4EC-7339F4C8D6E0}"/>
              </a:ext>
            </a:extLst>
          </p:cNvPr>
          <p:cNvSpPr>
            <a:spLocks noGrp="1"/>
          </p:cNvSpPr>
          <p:nvPr>
            <p:ph type="pic" sz="quarter" idx="13" hasCustomPrompt="1"/>
          </p:nvPr>
        </p:nvSpPr>
        <p:spPr>
          <a:xfrm>
            <a:off x="467999" y="954000"/>
            <a:ext cx="5394827" cy="5418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3" name="Picture Placeholder 10">
            <a:extLst>
              <a:ext uri="{FF2B5EF4-FFF2-40B4-BE49-F238E27FC236}">
                <a16:creationId xmlns:a16="http://schemas.microsoft.com/office/drawing/2014/main" id="{F806B7EE-0E14-4546-95EA-AD315680EC19}"/>
              </a:ext>
            </a:extLst>
          </p:cNvPr>
          <p:cNvSpPr>
            <a:spLocks noGrp="1"/>
          </p:cNvSpPr>
          <p:nvPr>
            <p:ph type="pic" sz="quarter" idx="15" hasCustomPrompt="1"/>
          </p:nvPr>
        </p:nvSpPr>
        <p:spPr>
          <a:xfrm>
            <a:off x="6325653" y="954000"/>
            <a:ext cx="5394827" cy="5418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pic>
        <p:nvPicPr>
          <p:cNvPr id="9" name="logo">
            <a:extLst>
              <a:ext uri="{FF2B5EF4-FFF2-40B4-BE49-F238E27FC236}">
                <a16:creationId xmlns:a16="http://schemas.microsoft.com/office/drawing/2014/main" id="{EB3BB627-22B4-4ED1-8CE0-89651AA223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20704500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Half beeld horizontaal">
    <p:spTree>
      <p:nvGrpSpPr>
        <p:cNvPr id="1" name=""/>
        <p:cNvGrpSpPr/>
        <p:nvPr/>
      </p:nvGrpSpPr>
      <p:grpSpPr>
        <a:xfrm>
          <a:off x="0" y="0"/>
          <a:ext cx="0" cy="0"/>
          <a:chOff x="0" y="0"/>
          <a:chExt cx="0" cy="0"/>
        </a:xfrm>
      </p:grpSpPr>
      <p:pic>
        <p:nvPicPr>
          <p:cNvPr id="4" name="Picture 3" hidden="1">
            <a:extLst>
              <a:ext uri="{FF2B5EF4-FFF2-40B4-BE49-F238E27FC236}">
                <a16:creationId xmlns:a16="http://schemas.microsoft.com/office/drawing/2014/main" id="{FC5E962A-7CFF-4532-B1F1-3144E87639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720000"/>
            <a:ext cx="13633704" cy="8298180"/>
          </a:xfrm>
          <a:prstGeom prst="rect">
            <a:avLst/>
          </a:prstGeom>
        </p:spPr>
      </p:pic>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360000" y="3564000"/>
            <a:ext cx="10982131" cy="605259"/>
          </a:xfrm>
        </p:spPr>
        <p:txBody>
          <a:body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r>
              <a:rPr lang="en-GB"/>
              <a:t>Voettekst</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en-GB" smtClean="0"/>
              <a:t>‹nr.›</a:t>
            </a:fld>
            <a:endParaRPr lang="en-GB"/>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38F1CB1-2492-47E0-9B61-D3DFE8AF36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p:nvPr>
        </p:nvSpPr>
        <p:spPr>
          <a:xfrm>
            <a:off x="360000" y="4230000"/>
            <a:ext cx="10980000" cy="21901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Picture Placeholder 12">
            <a:extLst>
              <a:ext uri="{FF2B5EF4-FFF2-40B4-BE49-F238E27FC236}">
                <a16:creationId xmlns:a16="http://schemas.microsoft.com/office/drawing/2014/main" id="{56033302-59F3-4293-B0BB-0375879110B3}"/>
              </a:ext>
            </a:extLst>
          </p:cNvPr>
          <p:cNvSpPr>
            <a:spLocks noGrp="1"/>
          </p:cNvSpPr>
          <p:nvPr>
            <p:ph type="pic" sz="quarter" idx="14" hasCustomPrompt="1"/>
          </p:nvPr>
        </p:nvSpPr>
        <p:spPr>
          <a:xfrm>
            <a:off x="0" y="0"/>
            <a:ext cx="12192000" cy="3429000"/>
          </a:xfrm>
          <a:custGeom>
            <a:avLst/>
            <a:gdLst>
              <a:gd name="connsiteX0" fmla="*/ 0 w 12192000"/>
              <a:gd name="connsiteY0" fmla="*/ 0 h 3429000"/>
              <a:gd name="connsiteX1" fmla="*/ 5862827 w 12192000"/>
              <a:gd name="connsiteY1" fmla="*/ 0 h 3429000"/>
              <a:gd name="connsiteX2" fmla="*/ 5862827 w 12192000"/>
              <a:gd name="connsiteY2" fmla="*/ 713232 h 3429000"/>
              <a:gd name="connsiteX3" fmla="*/ 6329172 w 12192000"/>
              <a:gd name="connsiteY3" fmla="*/ 713232 h 3429000"/>
              <a:gd name="connsiteX4" fmla="*/ 6329172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5862827" y="0"/>
                </a:lnTo>
                <a:lnTo>
                  <a:pt x="5862827" y="713232"/>
                </a:lnTo>
                <a:lnTo>
                  <a:pt x="6329172" y="713232"/>
                </a:lnTo>
                <a:lnTo>
                  <a:pt x="6329172" y="0"/>
                </a:lnTo>
                <a:lnTo>
                  <a:pt x="12192000" y="0"/>
                </a:lnTo>
                <a:lnTo>
                  <a:pt x="12192000" y="3429000"/>
                </a:lnTo>
                <a:lnTo>
                  <a:pt x="0" y="3429000"/>
                </a:lnTo>
                <a:close/>
              </a:path>
            </a:pathLst>
          </a:custGeom>
        </p:spPr>
        <p:txBody>
          <a:bodyPr wrap="square" anchor="ctr">
            <a:noAutofit/>
          </a:bodyP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Tree>
    <p:extLst>
      <p:ext uri="{BB962C8B-B14F-4D97-AF65-F5344CB8AC3E}">
        <p14:creationId xmlns:p14="http://schemas.microsoft.com/office/powerpoint/2010/main" val="19922045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Grafieken half">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r>
              <a:rPr lang="en-GB"/>
              <a:t>Voettekst</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en-GB" smtClean="0"/>
              <a:t>‹nr.›</a:t>
            </a:fld>
            <a:endParaRPr lang="en-GB"/>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4" name="Chart Placeholder 3">
            <a:extLst>
              <a:ext uri="{FF2B5EF4-FFF2-40B4-BE49-F238E27FC236}">
                <a16:creationId xmlns:a16="http://schemas.microsoft.com/office/drawing/2014/main" id="{D0C13572-2987-45D9-8A6C-8B8A3A3F5F60}"/>
              </a:ext>
            </a:extLst>
          </p:cNvPr>
          <p:cNvSpPr>
            <a:spLocks noGrp="1"/>
          </p:cNvSpPr>
          <p:nvPr>
            <p:ph type="chart" sz="quarter" idx="13"/>
          </p:nvPr>
        </p:nvSpPr>
        <p:spPr>
          <a:xfrm>
            <a:off x="360000" y="864000"/>
            <a:ext cx="5400000" cy="5400000"/>
          </a:xfrm>
        </p:spPr>
        <p:txBody>
          <a:bodyPr/>
          <a:lstStyle/>
          <a:p>
            <a:endParaRPr lang="en-GB"/>
          </a:p>
        </p:txBody>
      </p:sp>
      <p:sp>
        <p:nvSpPr>
          <p:cNvPr id="13" name="Chart Placeholder 3">
            <a:extLst>
              <a:ext uri="{FF2B5EF4-FFF2-40B4-BE49-F238E27FC236}">
                <a16:creationId xmlns:a16="http://schemas.microsoft.com/office/drawing/2014/main" id="{A71DB2E8-659C-469E-A25E-1AE8D249A292}"/>
              </a:ext>
            </a:extLst>
          </p:cNvPr>
          <p:cNvSpPr>
            <a:spLocks noGrp="1"/>
          </p:cNvSpPr>
          <p:nvPr>
            <p:ph type="chart" sz="quarter" idx="14"/>
          </p:nvPr>
        </p:nvSpPr>
        <p:spPr>
          <a:xfrm>
            <a:off x="6432002" y="864000"/>
            <a:ext cx="5400000" cy="5400000"/>
          </a:xfrm>
        </p:spPr>
        <p:txBody>
          <a:bodyPr/>
          <a:lstStyle/>
          <a:p>
            <a:endParaRPr lang="en-GB"/>
          </a:p>
        </p:txBody>
      </p:sp>
    </p:spTree>
    <p:extLst>
      <p:ext uri="{BB962C8B-B14F-4D97-AF65-F5344CB8AC3E}">
        <p14:creationId xmlns:p14="http://schemas.microsoft.com/office/powerpoint/2010/main" val="39117742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Grafieken ongelij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r>
              <a:rPr lang="en-GB"/>
              <a:t>Voettekst</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en-GB" smtClean="0"/>
              <a:t>‹nr.›</a:t>
            </a:fld>
            <a:endParaRPr lang="en-GB"/>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D0C13572-2987-45D9-8A6C-8B8A3A3F5F60}"/>
              </a:ext>
            </a:extLst>
          </p:cNvPr>
          <p:cNvSpPr>
            <a:spLocks noGrp="1"/>
          </p:cNvSpPr>
          <p:nvPr>
            <p:ph type="chart" sz="quarter" idx="13"/>
          </p:nvPr>
        </p:nvSpPr>
        <p:spPr>
          <a:xfrm>
            <a:off x="359998" y="1692026"/>
            <a:ext cx="7740000" cy="4571974"/>
          </a:xfrm>
        </p:spPr>
        <p:txBody>
          <a:bodyPr/>
          <a:lstStyle/>
          <a:p>
            <a:endParaRPr lang="en-GB"/>
          </a:p>
        </p:txBody>
      </p:sp>
      <p:sp>
        <p:nvSpPr>
          <p:cNvPr id="13" name="Chart Placeholder 3">
            <a:extLst>
              <a:ext uri="{FF2B5EF4-FFF2-40B4-BE49-F238E27FC236}">
                <a16:creationId xmlns:a16="http://schemas.microsoft.com/office/drawing/2014/main" id="{A71DB2E8-659C-469E-A25E-1AE8D249A292}"/>
              </a:ext>
            </a:extLst>
          </p:cNvPr>
          <p:cNvSpPr>
            <a:spLocks noGrp="1"/>
          </p:cNvSpPr>
          <p:nvPr>
            <p:ph type="chart" sz="quarter" idx="14"/>
          </p:nvPr>
        </p:nvSpPr>
        <p:spPr>
          <a:xfrm>
            <a:off x="8460000" y="1692026"/>
            <a:ext cx="3357853" cy="4571974"/>
          </a:xfrm>
        </p:spPr>
        <p:txBody>
          <a:bodyPr/>
          <a:lstStyle/>
          <a:p>
            <a:endParaRPr lang="en-GB"/>
          </a:p>
        </p:txBody>
      </p:sp>
      <p:sp>
        <p:nvSpPr>
          <p:cNvPr id="9" name="Title 1">
            <a:extLst>
              <a:ext uri="{FF2B5EF4-FFF2-40B4-BE49-F238E27FC236}">
                <a16:creationId xmlns:a16="http://schemas.microsoft.com/office/drawing/2014/main" id="{CDAFD686-1151-48C3-9569-CDD391ADBFF4}"/>
              </a:ext>
            </a:extLst>
          </p:cNvPr>
          <p:cNvSpPr>
            <a:spLocks noGrp="1"/>
          </p:cNvSpPr>
          <p:nvPr>
            <p:ph type="title"/>
          </p:nvPr>
        </p:nvSpPr>
        <p:spPr>
          <a:xfrm>
            <a:off x="360000" y="900000"/>
            <a:ext cx="10982131" cy="605259"/>
          </a:xfrm>
        </p:spPr>
        <p:txBody>
          <a:bodyPr/>
          <a:lstStyle/>
          <a:p>
            <a:r>
              <a:rPr lang="en-US" dirty="0"/>
              <a:t>Click to edit Master title style</a:t>
            </a:r>
            <a:endParaRPr lang="en-GB" dirty="0"/>
          </a:p>
        </p:txBody>
      </p:sp>
      <p:pic>
        <p:nvPicPr>
          <p:cNvPr id="10" name="logo">
            <a:extLst>
              <a:ext uri="{FF2B5EF4-FFF2-40B4-BE49-F238E27FC236}">
                <a16:creationId xmlns:a16="http://schemas.microsoft.com/office/drawing/2014/main" id="{B87D6590-23E4-47A3-A663-DAFB3D5005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74890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abel met tit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p:txBody>
          <a:body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r>
              <a:rPr lang="en-GB"/>
              <a:t>Voettekst</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en-GB" smtClean="0"/>
              <a:t>‹nr.›</a:t>
            </a:fld>
            <a:endParaRPr lang="en-GB"/>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9CDACD52-6053-4761-ACD5-AF8438C333D9}"/>
              </a:ext>
            </a:extLst>
          </p:cNvPr>
          <p:cNvSpPr>
            <a:spLocks noGrp="1"/>
          </p:cNvSpPr>
          <p:nvPr>
            <p:ph type="subTitle" idx="1"/>
          </p:nvPr>
        </p:nvSpPr>
        <p:spPr>
          <a:xfrm>
            <a:off x="360000" y="1567331"/>
            <a:ext cx="9144000" cy="431590"/>
          </a:xfrm>
        </p:spPr>
        <p:txBody>
          <a:bodyPr>
            <a:normAutofit/>
          </a:bodyPr>
          <a:lstStyle>
            <a:lvl1pPr marL="0" indent="0" algn="l">
              <a:buNone/>
              <a:defRPr sz="2000" b="1">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2" name="Table Placeholder 11">
            <a:extLst>
              <a:ext uri="{FF2B5EF4-FFF2-40B4-BE49-F238E27FC236}">
                <a16:creationId xmlns:a16="http://schemas.microsoft.com/office/drawing/2014/main" id="{BB999A82-F972-4435-A0A2-27C59EFFADD3}"/>
              </a:ext>
            </a:extLst>
          </p:cNvPr>
          <p:cNvSpPr>
            <a:spLocks noGrp="1"/>
          </p:cNvSpPr>
          <p:nvPr>
            <p:ph type="tbl" sz="quarter" idx="13"/>
          </p:nvPr>
        </p:nvSpPr>
        <p:spPr>
          <a:xfrm>
            <a:off x="477838" y="2179638"/>
            <a:ext cx="10787062" cy="4168775"/>
          </a:xfrm>
        </p:spPr>
        <p:txBody>
          <a:bodyPr/>
          <a:lstStyle/>
          <a:p>
            <a:endParaRPr lang="en-GB"/>
          </a:p>
        </p:txBody>
      </p:sp>
      <p:pic>
        <p:nvPicPr>
          <p:cNvPr id="10" name="logo">
            <a:extLst>
              <a:ext uri="{FF2B5EF4-FFF2-40B4-BE49-F238E27FC236}">
                <a16:creationId xmlns:a16="http://schemas.microsoft.com/office/drawing/2014/main" id="{C57DC97C-57B8-465B-88FB-BA298E224B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7713739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p>
            <a:r>
              <a:rPr lang="en-GB"/>
              <a:t>Voettekst</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p>
            <a:fld id="{219F0448-98B7-42C3-B312-4D753908D869}" type="slidenum">
              <a:rPr lang="en-GB" smtClean="0"/>
              <a:t>‹nr.›</a:t>
            </a:fld>
            <a:endParaRPr lang="en-GB"/>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able Placeholder 11">
            <a:extLst>
              <a:ext uri="{FF2B5EF4-FFF2-40B4-BE49-F238E27FC236}">
                <a16:creationId xmlns:a16="http://schemas.microsoft.com/office/drawing/2014/main" id="{BB999A82-F972-4435-A0A2-27C59EFFADD3}"/>
              </a:ext>
            </a:extLst>
          </p:cNvPr>
          <p:cNvSpPr>
            <a:spLocks noGrp="1"/>
          </p:cNvSpPr>
          <p:nvPr>
            <p:ph type="tbl" sz="quarter" idx="13"/>
          </p:nvPr>
        </p:nvSpPr>
        <p:spPr>
          <a:xfrm>
            <a:off x="468000" y="936000"/>
            <a:ext cx="11160000" cy="5472000"/>
          </a:xfrm>
        </p:spPr>
        <p:txBody>
          <a:bodyPr/>
          <a:lstStyle/>
          <a:p>
            <a:endParaRPr lang="en-GB"/>
          </a:p>
        </p:txBody>
      </p:sp>
      <p:pic>
        <p:nvPicPr>
          <p:cNvPr id="9" name="logo">
            <a:extLst>
              <a:ext uri="{FF2B5EF4-FFF2-40B4-BE49-F238E27FC236}">
                <a16:creationId xmlns:a16="http://schemas.microsoft.com/office/drawing/2014/main" id="{B7C8DDCA-3749-4D63-A1D7-B339DF0196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6507130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a:solidFill>
                <a:srgbClr val="000000">
                  <a:lumMod val="65000"/>
                  <a:lumOff val="35000"/>
                </a:srgbClr>
              </a:solidFill>
            </a:endParaRPr>
          </a:p>
        </p:txBody>
      </p:sp>
      <p:sp>
        <p:nvSpPr>
          <p:cNvPr id="14" name="Tijdelijke aanduiding voor voettekst 13"/>
          <p:cNvSpPr>
            <a:spLocks noGrp="1"/>
          </p:cNvSpPr>
          <p:nvPr>
            <p:ph type="ftr" sz="quarter" idx="11"/>
          </p:nvPr>
        </p:nvSpPr>
        <p:spPr/>
        <p:txBody>
          <a:bodyPr/>
          <a:lstStyle/>
          <a:p>
            <a:endParaRPr lang="nl-NL">
              <a:solidFill>
                <a:srgbClr val="000000">
                  <a:lumMod val="65000"/>
                  <a:lumOff val="35000"/>
                </a:srgbClr>
              </a:solidFill>
            </a:endParaRP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solidFill>
                  <a:srgbClr val="000000">
                    <a:lumMod val="65000"/>
                    <a:lumOff val="35000"/>
                  </a:srgbClr>
                </a:solidFill>
              </a:rPr>
              <a:pPr/>
              <a:t>‹nr.›</a:t>
            </a:fld>
            <a:endParaRPr lang="nl-NL">
              <a:solidFill>
                <a:srgbClr val="000000">
                  <a:lumMod val="65000"/>
                  <a:lumOff val="35000"/>
                </a:srgbClr>
              </a:solidFill>
            </a:endParaRPr>
          </a:p>
        </p:txBody>
      </p:sp>
    </p:spTree>
    <p:extLst>
      <p:ext uri="{BB962C8B-B14F-4D97-AF65-F5344CB8AC3E}">
        <p14:creationId xmlns:p14="http://schemas.microsoft.com/office/powerpoint/2010/main" val="319495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
        <p:nvSpPr>
          <p:cNvPr id="8" name="Tijdelijke aanduiding voor datum 3"/>
          <p:cNvSpPr>
            <a:spLocks noGrp="1"/>
          </p:cNvSpPr>
          <p:nvPr>
            <p:ph type="dt" sz="half" idx="2"/>
          </p:nvPr>
        </p:nvSpPr>
        <p:spPr>
          <a:xfrm>
            <a:off x="551384" y="6356350"/>
            <a:ext cx="30300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A6A57-CF14-4A24-8919-320C7B5CE2C0}" type="datetimeFigureOut">
              <a:rPr lang="nl-NL" smtClean="0">
                <a:solidFill>
                  <a:srgbClr val="000000">
                    <a:tint val="75000"/>
                  </a:srgbClr>
                </a:solidFill>
              </a:rPr>
              <a:pPr/>
              <a:t>21-11-2024</a:t>
            </a:fld>
            <a:endParaRPr lang="nl-NL">
              <a:solidFill>
                <a:srgbClr val="000000">
                  <a:tint val="75000"/>
                </a:srgbClr>
              </a:solidFill>
            </a:endParaRPr>
          </a:p>
        </p:txBody>
      </p:sp>
      <p:sp>
        <p:nvSpPr>
          <p:cNvPr id="9" name="Tijdelijke aanduiding voor dianummer 5"/>
          <p:cNvSpPr>
            <a:spLocks noGrp="1"/>
          </p:cNvSpPr>
          <p:nvPr>
            <p:ph type="sldNum" sz="quarter" idx="4"/>
          </p:nvPr>
        </p:nvSpPr>
        <p:spPr>
          <a:xfrm>
            <a:off x="8610600" y="6356350"/>
            <a:ext cx="3030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07567-6BDD-4327-B079-1297665E6194}" type="slidenum">
              <a:rPr lang="nl-NL" smtClean="0">
                <a:solidFill>
                  <a:srgbClr val="000000">
                    <a:tint val="75000"/>
                  </a:srgbClr>
                </a:solidFill>
              </a:rPr>
              <a:pPr/>
              <a:t>‹nr.›</a:t>
            </a:fld>
            <a:endParaRPr lang="nl-NL">
              <a:solidFill>
                <a:srgbClr val="000000">
                  <a:tint val="75000"/>
                </a:srgbClr>
              </a:solidFill>
            </a:endParaRPr>
          </a:p>
        </p:txBody>
      </p:sp>
      <p:sp>
        <p:nvSpPr>
          <p:cNvPr id="11" name="Titel 10"/>
          <p:cNvSpPr>
            <a:spLocks noGrp="1"/>
          </p:cNvSpPr>
          <p:nvPr>
            <p:ph type="title"/>
          </p:nvPr>
        </p:nvSpPr>
        <p:spPr>
          <a:xfrm>
            <a:off x="191344" y="1124744"/>
            <a:ext cx="11089232" cy="565944"/>
          </a:xfrm>
          <a:prstGeom prst="rect">
            <a:avLst/>
          </a:prstGeom>
        </p:spPr>
        <p:txBody>
          <a:bodyPr anchor="ctr"/>
          <a:lstStyle>
            <a:lvl1pPr>
              <a:defRPr sz="2800" i="1">
                <a:solidFill>
                  <a:srgbClr val="01689B"/>
                </a:solidFill>
                <a:latin typeface="RijksoverheidSansHeading" panose="020B0503040202060203" pitchFamily="34" charset="0"/>
              </a:defRPr>
            </a:lvl1pPr>
          </a:lstStyle>
          <a:p>
            <a:r>
              <a:rPr lang="nl-NL"/>
              <a:t>Klik om de stijl te bewerken</a:t>
            </a:r>
            <a:endParaRPr lang="nl-NL" dirty="0"/>
          </a:p>
        </p:txBody>
      </p:sp>
    </p:spTree>
    <p:extLst>
      <p:ext uri="{BB962C8B-B14F-4D97-AF65-F5344CB8AC3E}">
        <p14:creationId xmlns:p14="http://schemas.microsoft.com/office/powerpoint/2010/main" val="33504682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Tekst">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pic>
        <p:nvPicPr>
          <p:cNvPr id="4" name="Afbeelding 3">
            <a:extLst>
              <a:ext uri="{FF2B5EF4-FFF2-40B4-BE49-F238E27FC236}">
                <a16:creationId xmlns:a16="http://schemas.microsoft.com/office/drawing/2014/main" id="{19065483-83E1-80A9-5F1C-AD441FF48D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9286" t="27984" b="50000"/>
          <a:stretch/>
        </p:blipFill>
        <p:spPr>
          <a:xfrm>
            <a:off x="6087374" y="5956584"/>
            <a:ext cx="6104626" cy="901416"/>
          </a:xfrm>
          <a:prstGeom prst="rect">
            <a:avLst/>
          </a:prstGeom>
        </p:spPr>
      </p:pic>
      <p:pic>
        <p:nvPicPr>
          <p:cNvPr id="5" name="Afbeelding 4">
            <a:extLst>
              <a:ext uri="{FF2B5EF4-FFF2-40B4-BE49-F238E27FC236}">
                <a16:creationId xmlns:a16="http://schemas.microsoft.com/office/drawing/2014/main" id="{56F22BC4-9A58-F090-5BDE-5CD250659205}"/>
              </a:ext>
            </a:extLst>
          </p:cNvPr>
          <p:cNvPicPr>
            <a:picLocks noChangeAspect="1"/>
          </p:cNvPicPr>
          <p:nvPr userDrawn="1"/>
        </p:nvPicPr>
        <p:blipFill rotWithShape="1">
          <a:blip r:embed="rId4"/>
          <a:srcRect b="44414"/>
          <a:stretch/>
        </p:blipFill>
        <p:spPr>
          <a:xfrm>
            <a:off x="-9154" y="5956584"/>
            <a:ext cx="6096528" cy="901416"/>
          </a:xfrm>
          <a:prstGeom prst="rect">
            <a:avLst/>
          </a:prstGeom>
        </p:spPr>
      </p:pic>
    </p:spTree>
    <p:extLst>
      <p:ext uri="{BB962C8B-B14F-4D97-AF65-F5344CB8AC3E}">
        <p14:creationId xmlns:p14="http://schemas.microsoft.com/office/powerpoint/2010/main" val="81320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412921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IM Keuze 1 - Opening Sess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7621-5CA4-4A06-BCA5-F74D297D5009}"/>
              </a:ext>
            </a:extLst>
          </p:cNvPr>
          <p:cNvSpPr>
            <a:spLocks noGrp="1"/>
          </p:cNvSpPr>
          <p:nvPr>
            <p:ph type="ctrTitle"/>
          </p:nvPr>
        </p:nvSpPr>
        <p:spPr>
          <a:xfrm>
            <a:off x="360000" y="4265984"/>
            <a:ext cx="11832000" cy="1828801"/>
          </a:xfrm>
        </p:spPr>
        <p:txBody>
          <a:bodyPr anchor="ctr">
            <a:normAutofit/>
          </a:bodyPr>
          <a:lstStyle>
            <a:lvl1pPr algn="l">
              <a:lnSpc>
                <a:spcPct val="100000"/>
              </a:lnSpc>
              <a:defRPr sz="4000"/>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61C7015D-8130-43C6-8DC3-718198AA0CB8}"/>
              </a:ext>
            </a:extLst>
          </p:cNvPr>
          <p:cNvSpPr>
            <a:spLocks noGrp="1"/>
          </p:cNvSpPr>
          <p:nvPr>
            <p:ph type="dt" sz="half" idx="10"/>
          </p:nvPr>
        </p:nvSpPr>
        <p:spPr>
          <a:xfrm>
            <a:off x="360000" y="6094785"/>
            <a:ext cx="2520000" cy="199378"/>
          </a:xfrm>
        </p:spPr>
        <p:txBody>
          <a:bodyPr/>
          <a:lstStyle>
            <a:lvl1pPr>
              <a:defRPr b="0" i="0">
                <a:latin typeface="RijksoverheidSansWebText Regular" panose="020B0503040202060203" pitchFamily="34" charset="0"/>
              </a:defRPr>
            </a:lvl1pPr>
          </a:lstStyle>
          <a:p>
            <a:fld id="{7918668D-F54E-364C-A503-1DC26CE1BA02}" type="datetime1">
              <a:rPr lang="nl-NL" smtClean="0"/>
              <a:pPr/>
              <a:t>21-11-2024</a:t>
            </a:fld>
            <a:endParaRPr lang="en-GB" dirty="0"/>
          </a:p>
        </p:txBody>
      </p:sp>
      <p:pic>
        <p:nvPicPr>
          <p:cNvPr id="11" name="lk_logo">
            <a:extLst>
              <a:ext uri="{FF2B5EF4-FFF2-40B4-BE49-F238E27FC236}">
                <a16:creationId xmlns:a16="http://schemas.microsoft.com/office/drawing/2014/main" id="{35819E97-076C-46A2-A429-9A860F1E8A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1961" y="0"/>
            <a:ext cx="601200" cy="1202400"/>
          </a:xfrm>
          <a:prstGeom prst="rect">
            <a:avLst/>
          </a:prstGeom>
        </p:spPr>
      </p:pic>
      <p:pic>
        <p:nvPicPr>
          <p:cNvPr id="9" name="lkNL_Belastingdienst" descr="woordmerk">
            <a:extLst>
              <a:ext uri="{FF2B5EF4-FFF2-40B4-BE49-F238E27FC236}">
                <a16:creationId xmlns:a16="http://schemas.microsoft.com/office/drawing/2014/main" id="{951FC82D-4836-48FC-BF0B-E68F7F4567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10" name="lkUK_Belastingdienst" descr="woordmerk" hidden="1">
            <a:extLst>
              <a:ext uri="{FF2B5EF4-FFF2-40B4-BE49-F238E27FC236}">
                <a16:creationId xmlns:a16="http://schemas.microsoft.com/office/drawing/2014/main" id="{2764C2A5-44DB-447F-AEE6-D317000A00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12" name="lkNL_Belastingdienst Caribisch Nederland" descr="woordmerk" hidden="1">
            <a:extLst>
              <a:ext uri="{FF2B5EF4-FFF2-40B4-BE49-F238E27FC236}">
                <a16:creationId xmlns:a16="http://schemas.microsoft.com/office/drawing/2014/main" id="{4601A364-8162-4AA0-BDFB-F4393FC6FA3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3" name="lkUK_Belastingdienst Caribisch Nederland" descr="woordmerk" hidden="1">
            <a:extLst>
              <a:ext uri="{FF2B5EF4-FFF2-40B4-BE49-F238E27FC236}">
                <a16:creationId xmlns:a16="http://schemas.microsoft.com/office/drawing/2014/main" id="{F415D13C-F4A2-475B-B46B-38F39A21626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7" name="lkNL_FIOD" descr="woordmerk" hidden="1">
            <a:extLst>
              <a:ext uri="{FF2B5EF4-FFF2-40B4-BE49-F238E27FC236}">
                <a16:creationId xmlns:a16="http://schemas.microsoft.com/office/drawing/2014/main" id="{0485D261-5E34-47DB-A9D2-95389D8F2AB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52000" y="640800"/>
            <a:ext cx="984409" cy="384193"/>
          </a:xfrm>
          <a:prstGeom prst="rect">
            <a:avLst/>
          </a:prstGeom>
        </p:spPr>
      </p:pic>
      <p:pic>
        <p:nvPicPr>
          <p:cNvPr id="18" name="lkUK_FIOD" descr="woordmerk" hidden="1">
            <a:extLst>
              <a:ext uri="{FF2B5EF4-FFF2-40B4-BE49-F238E27FC236}">
                <a16:creationId xmlns:a16="http://schemas.microsoft.com/office/drawing/2014/main" id="{AD3E6EDA-EC31-47B3-A30A-F3F51EA32D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52000" y="640800"/>
            <a:ext cx="2061686" cy="340817"/>
          </a:xfrm>
          <a:prstGeom prst="rect">
            <a:avLst/>
          </a:prstGeom>
        </p:spPr>
      </p:pic>
      <p:pic>
        <p:nvPicPr>
          <p:cNvPr id="21" name="lkUK_Belastingdienst_wit" descr="woordmerk" hidden="1">
            <a:extLst>
              <a:ext uri="{FF2B5EF4-FFF2-40B4-BE49-F238E27FC236}">
                <a16:creationId xmlns:a16="http://schemas.microsoft.com/office/drawing/2014/main" id="{018FCDC8-8413-416E-A092-04B3593B1C9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22" name="lkNL_Belastingdienst_wit" descr="woordmerk" hidden="1">
            <a:extLst>
              <a:ext uri="{FF2B5EF4-FFF2-40B4-BE49-F238E27FC236}">
                <a16:creationId xmlns:a16="http://schemas.microsoft.com/office/drawing/2014/main" id="{E4292CEF-1381-49A4-BD13-E26672A5134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23" name="lkUK_Belastingdienst Caribisch Nederland_wit" descr="woordmerk" hidden="1">
            <a:extLst>
              <a:ext uri="{FF2B5EF4-FFF2-40B4-BE49-F238E27FC236}">
                <a16:creationId xmlns:a16="http://schemas.microsoft.com/office/drawing/2014/main" id="{CA3E172A-5762-4841-BEE0-E25439CBD0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4" name="lkNL_Belastingdienst Caribisch Nederland_wit" descr="woordmerk" hidden="1">
            <a:extLst>
              <a:ext uri="{FF2B5EF4-FFF2-40B4-BE49-F238E27FC236}">
                <a16:creationId xmlns:a16="http://schemas.microsoft.com/office/drawing/2014/main" id="{BD5C17AB-1563-49EE-A31E-6F1552C2E41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8" name="lkNL_FIOD_wit" descr="woordmerk" hidden="1">
            <a:extLst>
              <a:ext uri="{FF2B5EF4-FFF2-40B4-BE49-F238E27FC236}">
                <a16:creationId xmlns:a16="http://schemas.microsoft.com/office/drawing/2014/main" id="{90321B2D-0D3D-4CFB-B338-EC1922521EA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552000" y="640800"/>
            <a:ext cx="984409" cy="385433"/>
          </a:xfrm>
          <a:prstGeom prst="rect">
            <a:avLst/>
          </a:prstGeom>
        </p:spPr>
      </p:pic>
      <p:pic>
        <p:nvPicPr>
          <p:cNvPr id="29" name="lkUK_FIOD_wit" descr="woordmerk" hidden="1">
            <a:extLst>
              <a:ext uri="{FF2B5EF4-FFF2-40B4-BE49-F238E27FC236}">
                <a16:creationId xmlns:a16="http://schemas.microsoft.com/office/drawing/2014/main" id="{E9B391D7-4153-4BBB-91D8-E854EA1B219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52000" y="640800"/>
            <a:ext cx="2061686" cy="339577"/>
          </a:xfrm>
          <a:prstGeom prst="rect">
            <a:avLst/>
          </a:prstGeom>
        </p:spPr>
      </p:pic>
      <p:pic>
        <p:nvPicPr>
          <p:cNvPr id="32" name="lkNL_Douane" descr="woordmerk" hidden="1">
            <a:extLst>
              <a:ext uri="{FF2B5EF4-FFF2-40B4-BE49-F238E27FC236}">
                <a16:creationId xmlns:a16="http://schemas.microsoft.com/office/drawing/2014/main" id="{3B3C6038-63A7-4A31-9C4C-87BBE9DDC4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52000" y="640800"/>
            <a:ext cx="1546126" cy="338215"/>
          </a:xfrm>
          <a:prstGeom prst="rect">
            <a:avLst/>
          </a:prstGeom>
        </p:spPr>
      </p:pic>
      <p:pic>
        <p:nvPicPr>
          <p:cNvPr id="33" name="lkUK_Douane" descr="woordmerk" hidden="1">
            <a:extLst>
              <a:ext uri="{FF2B5EF4-FFF2-40B4-BE49-F238E27FC236}">
                <a16:creationId xmlns:a16="http://schemas.microsoft.com/office/drawing/2014/main" id="{B5B9AE8B-CC52-47D8-8B93-90AC5056007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52000" y="640800"/>
            <a:ext cx="2295031" cy="603955"/>
          </a:xfrm>
          <a:prstGeom prst="rect">
            <a:avLst/>
          </a:prstGeom>
        </p:spPr>
      </p:pic>
      <p:pic>
        <p:nvPicPr>
          <p:cNvPr id="36" name="lkNL_Toeslagen" descr="woordmerk" hidden="1">
            <a:extLst>
              <a:ext uri="{FF2B5EF4-FFF2-40B4-BE49-F238E27FC236}">
                <a16:creationId xmlns:a16="http://schemas.microsoft.com/office/drawing/2014/main" id="{EA4C0FD8-7617-467B-A048-BFFF722A16C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552000" y="640800"/>
            <a:ext cx="1548000" cy="350718"/>
          </a:xfrm>
          <a:prstGeom prst="rect">
            <a:avLst/>
          </a:prstGeom>
        </p:spPr>
      </p:pic>
      <p:pic>
        <p:nvPicPr>
          <p:cNvPr id="37" name="lkUK_Toeslagen" descr="woordmerk" hidden="1">
            <a:extLst>
              <a:ext uri="{FF2B5EF4-FFF2-40B4-BE49-F238E27FC236}">
                <a16:creationId xmlns:a16="http://schemas.microsoft.com/office/drawing/2014/main" id="{165626B5-6E04-4205-AA9A-F8E481909E5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5" name="lkUK_Douane_wit" descr="woordmerk" hidden="1">
            <a:extLst>
              <a:ext uri="{FF2B5EF4-FFF2-40B4-BE49-F238E27FC236}">
                <a16:creationId xmlns:a16="http://schemas.microsoft.com/office/drawing/2014/main" id="{2E741FEB-5D70-4E7B-BA14-0E7AE4F228D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552000" y="620178"/>
            <a:ext cx="2282952" cy="603955"/>
          </a:xfrm>
          <a:prstGeom prst="rect">
            <a:avLst/>
          </a:prstGeom>
        </p:spPr>
      </p:pic>
      <p:pic>
        <p:nvPicPr>
          <p:cNvPr id="7" name="lkNL_Douane_wit" descr="woordmerk" hidden="1">
            <a:extLst>
              <a:ext uri="{FF2B5EF4-FFF2-40B4-BE49-F238E27FC236}">
                <a16:creationId xmlns:a16="http://schemas.microsoft.com/office/drawing/2014/main" id="{56DDF8BA-237A-47CC-BEBE-DED8CF8CC4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552000" y="620178"/>
            <a:ext cx="1546126" cy="338215"/>
          </a:xfrm>
          <a:prstGeom prst="rect">
            <a:avLst/>
          </a:prstGeom>
        </p:spPr>
      </p:pic>
      <p:pic>
        <p:nvPicPr>
          <p:cNvPr id="14" name="lkUK_Toeslagen_wit" descr="woordmerk" hidden="1">
            <a:extLst>
              <a:ext uri="{FF2B5EF4-FFF2-40B4-BE49-F238E27FC236}">
                <a16:creationId xmlns:a16="http://schemas.microsoft.com/office/drawing/2014/main" id="{DE548508-84F9-4D0D-A8F1-D98B58ED86D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39" name="lkNL_Toeslagen_wit" descr="woordmerk" hidden="1">
            <a:extLst>
              <a:ext uri="{FF2B5EF4-FFF2-40B4-BE49-F238E27FC236}">
                <a16:creationId xmlns:a16="http://schemas.microsoft.com/office/drawing/2014/main" id="{035D6105-508A-4B75-9588-083BB223449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552000" y="620178"/>
            <a:ext cx="1546126" cy="350294"/>
          </a:xfrm>
          <a:prstGeom prst="rect">
            <a:avLst/>
          </a:prstGeom>
        </p:spPr>
      </p:pic>
    </p:spTree>
    <p:extLst>
      <p:ext uri="{BB962C8B-B14F-4D97-AF65-F5344CB8AC3E}">
        <p14:creationId xmlns:p14="http://schemas.microsoft.com/office/powerpoint/2010/main" val="282989365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IM Keuze 2 - Opening Sess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7621-5CA4-4A06-BCA5-F74D297D5009}"/>
              </a:ext>
            </a:extLst>
          </p:cNvPr>
          <p:cNvSpPr>
            <a:spLocks noGrp="1"/>
          </p:cNvSpPr>
          <p:nvPr>
            <p:ph type="ctrTitle"/>
          </p:nvPr>
        </p:nvSpPr>
        <p:spPr>
          <a:xfrm>
            <a:off x="360000" y="4265984"/>
            <a:ext cx="11832000" cy="1828801"/>
          </a:xfrm>
        </p:spPr>
        <p:txBody>
          <a:bodyPr anchor="ctr">
            <a:normAutofit/>
          </a:bodyPr>
          <a:lstStyle>
            <a:lvl1pPr algn="l">
              <a:lnSpc>
                <a:spcPct val="100000"/>
              </a:lnSpc>
              <a:defRPr sz="4000"/>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61C7015D-8130-43C6-8DC3-718198AA0CB8}"/>
              </a:ext>
            </a:extLst>
          </p:cNvPr>
          <p:cNvSpPr>
            <a:spLocks noGrp="1"/>
          </p:cNvSpPr>
          <p:nvPr>
            <p:ph type="dt" sz="half" idx="10"/>
          </p:nvPr>
        </p:nvSpPr>
        <p:spPr>
          <a:xfrm>
            <a:off x="360000" y="6094785"/>
            <a:ext cx="2520000" cy="199378"/>
          </a:xfrm>
        </p:spPr>
        <p:txBody>
          <a:bodyPr/>
          <a:lstStyle>
            <a:lvl1pPr>
              <a:defRPr b="0" i="0">
                <a:latin typeface="RijksoverheidSansWebText Regular" panose="020B0503040202060203" pitchFamily="34" charset="0"/>
              </a:defRPr>
            </a:lvl1pPr>
          </a:lstStyle>
          <a:p>
            <a:fld id="{CB5F3917-E48B-5340-8E42-B864C76A3D2D}" type="datetime1">
              <a:rPr lang="nl-NL" smtClean="0"/>
              <a:pPr/>
              <a:t>21-11-2024</a:t>
            </a:fld>
            <a:endParaRPr lang="en-GB" dirty="0"/>
          </a:p>
        </p:txBody>
      </p:sp>
      <p:pic>
        <p:nvPicPr>
          <p:cNvPr id="11" name="lk_logo">
            <a:extLst>
              <a:ext uri="{FF2B5EF4-FFF2-40B4-BE49-F238E27FC236}">
                <a16:creationId xmlns:a16="http://schemas.microsoft.com/office/drawing/2014/main" id="{35819E97-076C-46A2-A429-9A860F1E8A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1961" y="0"/>
            <a:ext cx="601200" cy="1202400"/>
          </a:xfrm>
          <a:prstGeom prst="rect">
            <a:avLst/>
          </a:prstGeom>
        </p:spPr>
      </p:pic>
      <p:pic>
        <p:nvPicPr>
          <p:cNvPr id="9" name="lkNL_Belastingdienst" descr="woordmerk">
            <a:extLst>
              <a:ext uri="{FF2B5EF4-FFF2-40B4-BE49-F238E27FC236}">
                <a16:creationId xmlns:a16="http://schemas.microsoft.com/office/drawing/2014/main" id="{951FC82D-4836-48FC-BF0B-E68F7F4567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10" name="lkUK_Belastingdienst" descr="woordmerk" hidden="1">
            <a:extLst>
              <a:ext uri="{FF2B5EF4-FFF2-40B4-BE49-F238E27FC236}">
                <a16:creationId xmlns:a16="http://schemas.microsoft.com/office/drawing/2014/main" id="{2764C2A5-44DB-447F-AEE6-D317000A00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12" name="lkNL_Belastingdienst Caribisch Nederland" descr="woordmerk" hidden="1">
            <a:extLst>
              <a:ext uri="{FF2B5EF4-FFF2-40B4-BE49-F238E27FC236}">
                <a16:creationId xmlns:a16="http://schemas.microsoft.com/office/drawing/2014/main" id="{4601A364-8162-4AA0-BDFB-F4393FC6FA3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3" name="lkUK_Belastingdienst Caribisch Nederland" descr="woordmerk" hidden="1">
            <a:extLst>
              <a:ext uri="{FF2B5EF4-FFF2-40B4-BE49-F238E27FC236}">
                <a16:creationId xmlns:a16="http://schemas.microsoft.com/office/drawing/2014/main" id="{F415D13C-F4A2-475B-B46B-38F39A21626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7" name="lkNL_FIOD" descr="woordmerk" hidden="1">
            <a:extLst>
              <a:ext uri="{FF2B5EF4-FFF2-40B4-BE49-F238E27FC236}">
                <a16:creationId xmlns:a16="http://schemas.microsoft.com/office/drawing/2014/main" id="{0485D261-5E34-47DB-A9D2-95389D8F2AB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52000" y="640800"/>
            <a:ext cx="984409" cy="384193"/>
          </a:xfrm>
          <a:prstGeom prst="rect">
            <a:avLst/>
          </a:prstGeom>
        </p:spPr>
      </p:pic>
      <p:pic>
        <p:nvPicPr>
          <p:cNvPr id="18" name="lkUK_FIOD" descr="woordmerk" hidden="1">
            <a:extLst>
              <a:ext uri="{FF2B5EF4-FFF2-40B4-BE49-F238E27FC236}">
                <a16:creationId xmlns:a16="http://schemas.microsoft.com/office/drawing/2014/main" id="{AD3E6EDA-EC31-47B3-A30A-F3F51EA32D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52000" y="640800"/>
            <a:ext cx="2061686" cy="340817"/>
          </a:xfrm>
          <a:prstGeom prst="rect">
            <a:avLst/>
          </a:prstGeom>
        </p:spPr>
      </p:pic>
      <p:pic>
        <p:nvPicPr>
          <p:cNvPr id="21" name="lkUK_Belastingdienst_wit" descr="woordmerk" hidden="1">
            <a:extLst>
              <a:ext uri="{FF2B5EF4-FFF2-40B4-BE49-F238E27FC236}">
                <a16:creationId xmlns:a16="http://schemas.microsoft.com/office/drawing/2014/main" id="{018FCDC8-8413-416E-A092-04B3593B1C9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22" name="lkNL_Belastingdienst_wit" descr="woordmerk" hidden="1">
            <a:extLst>
              <a:ext uri="{FF2B5EF4-FFF2-40B4-BE49-F238E27FC236}">
                <a16:creationId xmlns:a16="http://schemas.microsoft.com/office/drawing/2014/main" id="{E4292CEF-1381-49A4-BD13-E26672A5134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23" name="lkUK_Belastingdienst Caribisch Nederland_wit" descr="woordmerk" hidden="1">
            <a:extLst>
              <a:ext uri="{FF2B5EF4-FFF2-40B4-BE49-F238E27FC236}">
                <a16:creationId xmlns:a16="http://schemas.microsoft.com/office/drawing/2014/main" id="{CA3E172A-5762-4841-BEE0-E25439CBD0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4" name="lkNL_Belastingdienst Caribisch Nederland_wit" descr="woordmerk" hidden="1">
            <a:extLst>
              <a:ext uri="{FF2B5EF4-FFF2-40B4-BE49-F238E27FC236}">
                <a16:creationId xmlns:a16="http://schemas.microsoft.com/office/drawing/2014/main" id="{BD5C17AB-1563-49EE-A31E-6F1552C2E41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8" name="lkNL_FIOD_wit" descr="woordmerk" hidden="1">
            <a:extLst>
              <a:ext uri="{FF2B5EF4-FFF2-40B4-BE49-F238E27FC236}">
                <a16:creationId xmlns:a16="http://schemas.microsoft.com/office/drawing/2014/main" id="{90321B2D-0D3D-4CFB-B338-EC1922521EA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552000" y="640800"/>
            <a:ext cx="984409" cy="385433"/>
          </a:xfrm>
          <a:prstGeom prst="rect">
            <a:avLst/>
          </a:prstGeom>
        </p:spPr>
      </p:pic>
      <p:pic>
        <p:nvPicPr>
          <p:cNvPr id="29" name="lkUK_FIOD_wit" descr="woordmerk" hidden="1">
            <a:extLst>
              <a:ext uri="{FF2B5EF4-FFF2-40B4-BE49-F238E27FC236}">
                <a16:creationId xmlns:a16="http://schemas.microsoft.com/office/drawing/2014/main" id="{E9B391D7-4153-4BBB-91D8-E854EA1B219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52000" y="640800"/>
            <a:ext cx="2061686" cy="339577"/>
          </a:xfrm>
          <a:prstGeom prst="rect">
            <a:avLst/>
          </a:prstGeom>
        </p:spPr>
      </p:pic>
      <p:pic>
        <p:nvPicPr>
          <p:cNvPr id="32" name="lkNL_Douane" descr="woordmerk" hidden="1">
            <a:extLst>
              <a:ext uri="{FF2B5EF4-FFF2-40B4-BE49-F238E27FC236}">
                <a16:creationId xmlns:a16="http://schemas.microsoft.com/office/drawing/2014/main" id="{3B3C6038-63A7-4A31-9C4C-87BBE9DDC4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52000" y="640800"/>
            <a:ext cx="1546126" cy="338215"/>
          </a:xfrm>
          <a:prstGeom prst="rect">
            <a:avLst/>
          </a:prstGeom>
        </p:spPr>
      </p:pic>
      <p:pic>
        <p:nvPicPr>
          <p:cNvPr id="33" name="lkUK_Douane" descr="woordmerk" hidden="1">
            <a:extLst>
              <a:ext uri="{FF2B5EF4-FFF2-40B4-BE49-F238E27FC236}">
                <a16:creationId xmlns:a16="http://schemas.microsoft.com/office/drawing/2014/main" id="{B5B9AE8B-CC52-47D8-8B93-90AC5056007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52000" y="640800"/>
            <a:ext cx="2295031" cy="603955"/>
          </a:xfrm>
          <a:prstGeom prst="rect">
            <a:avLst/>
          </a:prstGeom>
        </p:spPr>
      </p:pic>
      <p:pic>
        <p:nvPicPr>
          <p:cNvPr id="36" name="lkNL_Toeslagen" descr="woordmerk" hidden="1">
            <a:extLst>
              <a:ext uri="{FF2B5EF4-FFF2-40B4-BE49-F238E27FC236}">
                <a16:creationId xmlns:a16="http://schemas.microsoft.com/office/drawing/2014/main" id="{EA4C0FD8-7617-467B-A048-BFFF722A16C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552000" y="640800"/>
            <a:ext cx="1548000" cy="350718"/>
          </a:xfrm>
          <a:prstGeom prst="rect">
            <a:avLst/>
          </a:prstGeom>
        </p:spPr>
      </p:pic>
      <p:pic>
        <p:nvPicPr>
          <p:cNvPr id="37" name="lkUK_Toeslagen" descr="woordmerk" hidden="1">
            <a:extLst>
              <a:ext uri="{FF2B5EF4-FFF2-40B4-BE49-F238E27FC236}">
                <a16:creationId xmlns:a16="http://schemas.microsoft.com/office/drawing/2014/main" id="{165626B5-6E04-4205-AA9A-F8E481909E5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5" name="lkUK_Douane_wit" descr="woordmerk" hidden="1">
            <a:extLst>
              <a:ext uri="{FF2B5EF4-FFF2-40B4-BE49-F238E27FC236}">
                <a16:creationId xmlns:a16="http://schemas.microsoft.com/office/drawing/2014/main" id="{2E741FEB-5D70-4E7B-BA14-0E7AE4F228D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552000" y="620178"/>
            <a:ext cx="2282952" cy="603955"/>
          </a:xfrm>
          <a:prstGeom prst="rect">
            <a:avLst/>
          </a:prstGeom>
        </p:spPr>
      </p:pic>
      <p:pic>
        <p:nvPicPr>
          <p:cNvPr id="7" name="lkNL_Douane_wit" descr="woordmerk" hidden="1">
            <a:extLst>
              <a:ext uri="{FF2B5EF4-FFF2-40B4-BE49-F238E27FC236}">
                <a16:creationId xmlns:a16="http://schemas.microsoft.com/office/drawing/2014/main" id="{56DDF8BA-237A-47CC-BEBE-DED8CF8CC4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552000" y="620178"/>
            <a:ext cx="1546126" cy="338215"/>
          </a:xfrm>
          <a:prstGeom prst="rect">
            <a:avLst/>
          </a:prstGeom>
        </p:spPr>
      </p:pic>
      <p:pic>
        <p:nvPicPr>
          <p:cNvPr id="14" name="lkUK_Toeslagen_wit" descr="woordmerk" hidden="1">
            <a:extLst>
              <a:ext uri="{FF2B5EF4-FFF2-40B4-BE49-F238E27FC236}">
                <a16:creationId xmlns:a16="http://schemas.microsoft.com/office/drawing/2014/main" id="{DE548508-84F9-4D0D-A8F1-D98B58ED86D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39" name="lkNL_Toeslagen_wit" descr="woordmerk" hidden="1">
            <a:extLst>
              <a:ext uri="{FF2B5EF4-FFF2-40B4-BE49-F238E27FC236}">
                <a16:creationId xmlns:a16="http://schemas.microsoft.com/office/drawing/2014/main" id="{035D6105-508A-4B75-9588-083BB223449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552000" y="620178"/>
            <a:ext cx="1546126" cy="350294"/>
          </a:xfrm>
          <a:prstGeom prst="rect">
            <a:avLst/>
          </a:prstGeom>
        </p:spPr>
      </p:pic>
    </p:spTree>
    <p:extLst>
      <p:ext uri="{BB962C8B-B14F-4D97-AF65-F5344CB8AC3E}">
        <p14:creationId xmlns:p14="http://schemas.microsoft.com/office/powerpoint/2010/main" val="7268221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IM Keuze 3 - Opening Sess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7621-5CA4-4A06-BCA5-F74D297D5009}"/>
              </a:ext>
            </a:extLst>
          </p:cNvPr>
          <p:cNvSpPr>
            <a:spLocks noGrp="1"/>
          </p:cNvSpPr>
          <p:nvPr>
            <p:ph type="ctrTitle"/>
          </p:nvPr>
        </p:nvSpPr>
        <p:spPr>
          <a:xfrm>
            <a:off x="360000" y="4265984"/>
            <a:ext cx="11832000" cy="1828801"/>
          </a:xfrm>
        </p:spPr>
        <p:txBody>
          <a:bodyPr anchor="ctr">
            <a:normAutofit/>
          </a:bodyPr>
          <a:lstStyle>
            <a:lvl1pPr algn="l">
              <a:lnSpc>
                <a:spcPct val="100000"/>
              </a:lnSpc>
              <a:defRPr sz="4000"/>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61C7015D-8130-43C6-8DC3-718198AA0CB8}"/>
              </a:ext>
            </a:extLst>
          </p:cNvPr>
          <p:cNvSpPr>
            <a:spLocks noGrp="1"/>
          </p:cNvSpPr>
          <p:nvPr>
            <p:ph type="dt" sz="half" idx="10"/>
          </p:nvPr>
        </p:nvSpPr>
        <p:spPr>
          <a:xfrm>
            <a:off x="360000" y="6094785"/>
            <a:ext cx="2520000" cy="199378"/>
          </a:xfrm>
        </p:spPr>
        <p:txBody>
          <a:bodyPr/>
          <a:lstStyle>
            <a:lvl1pPr>
              <a:defRPr b="0" i="0">
                <a:latin typeface="RijksoverheidSansWebText Regular" panose="020B0503040202060203" pitchFamily="34" charset="0"/>
              </a:defRPr>
            </a:lvl1pPr>
          </a:lstStyle>
          <a:p>
            <a:fld id="{D70714C9-B77A-554F-A2B5-F21E8A26E153}" type="datetime1">
              <a:rPr lang="nl-NL" smtClean="0"/>
              <a:pPr/>
              <a:t>21-11-2024</a:t>
            </a:fld>
            <a:endParaRPr lang="en-GB" dirty="0"/>
          </a:p>
        </p:txBody>
      </p:sp>
      <p:pic>
        <p:nvPicPr>
          <p:cNvPr id="11" name="lk_logo">
            <a:extLst>
              <a:ext uri="{FF2B5EF4-FFF2-40B4-BE49-F238E27FC236}">
                <a16:creationId xmlns:a16="http://schemas.microsoft.com/office/drawing/2014/main" id="{35819E97-076C-46A2-A429-9A860F1E8A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1961" y="0"/>
            <a:ext cx="601200" cy="1202400"/>
          </a:xfrm>
          <a:prstGeom prst="rect">
            <a:avLst/>
          </a:prstGeom>
        </p:spPr>
      </p:pic>
      <p:pic>
        <p:nvPicPr>
          <p:cNvPr id="9" name="lkNL_Belastingdienst" descr="woordmerk">
            <a:extLst>
              <a:ext uri="{FF2B5EF4-FFF2-40B4-BE49-F238E27FC236}">
                <a16:creationId xmlns:a16="http://schemas.microsoft.com/office/drawing/2014/main" id="{951FC82D-4836-48FC-BF0B-E68F7F4567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10" name="lkUK_Belastingdienst" descr="woordmerk" hidden="1">
            <a:extLst>
              <a:ext uri="{FF2B5EF4-FFF2-40B4-BE49-F238E27FC236}">
                <a16:creationId xmlns:a16="http://schemas.microsoft.com/office/drawing/2014/main" id="{2764C2A5-44DB-447F-AEE6-D317000A00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12" name="lkNL_Belastingdienst Caribisch Nederland" descr="woordmerk" hidden="1">
            <a:extLst>
              <a:ext uri="{FF2B5EF4-FFF2-40B4-BE49-F238E27FC236}">
                <a16:creationId xmlns:a16="http://schemas.microsoft.com/office/drawing/2014/main" id="{4601A364-8162-4AA0-BDFB-F4393FC6FA3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3" name="lkUK_Belastingdienst Caribisch Nederland" descr="woordmerk" hidden="1">
            <a:extLst>
              <a:ext uri="{FF2B5EF4-FFF2-40B4-BE49-F238E27FC236}">
                <a16:creationId xmlns:a16="http://schemas.microsoft.com/office/drawing/2014/main" id="{F415D13C-F4A2-475B-B46B-38F39A21626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7" name="lkNL_FIOD" descr="woordmerk" hidden="1">
            <a:extLst>
              <a:ext uri="{FF2B5EF4-FFF2-40B4-BE49-F238E27FC236}">
                <a16:creationId xmlns:a16="http://schemas.microsoft.com/office/drawing/2014/main" id="{0485D261-5E34-47DB-A9D2-95389D8F2AB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52000" y="640800"/>
            <a:ext cx="984409" cy="384193"/>
          </a:xfrm>
          <a:prstGeom prst="rect">
            <a:avLst/>
          </a:prstGeom>
        </p:spPr>
      </p:pic>
      <p:pic>
        <p:nvPicPr>
          <p:cNvPr id="18" name="lkUK_FIOD" descr="woordmerk" hidden="1">
            <a:extLst>
              <a:ext uri="{FF2B5EF4-FFF2-40B4-BE49-F238E27FC236}">
                <a16:creationId xmlns:a16="http://schemas.microsoft.com/office/drawing/2014/main" id="{AD3E6EDA-EC31-47B3-A30A-F3F51EA32D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52000" y="640800"/>
            <a:ext cx="2061686" cy="340817"/>
          </a:xfrm>
          <a:prstGeom prst="rect">
            <a:avLst/>
          </a:prstGeom>
        </p:spPr>
      </p:pic>
      <p:pic>
        <p:nvPicPr>
          <p:cNvPr id="21" name="lkUK_Belastingdienst_wit" descr="woordmerk" hidden="1">
            <a:extLst>
              <a:ext uri="{FF2B5EF4-FFF2-40B4-BE49-F238E27FC236}">
                <a16:creationId xmlns:a16="http://schemas.microsoft.com/office/drawing/2014/main" id="{018FCDC8-8413-416E-A092-04B3593B1C9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22" name="lkNL_Belastingdienst_wit" descr="woordmerk" hidden="1">
            <a:extLst>
              <a:ext uri="{FF2B5EF4-FFF2-40B4-BE49-F238E27FC236}">
                <a16:creationId xmlns:a16="http://schemas.microsoft.com/office/drawing/2014/main" id="{E4292CEF-1381-49A4-BD13-E26672A5134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23" name="lkUK_Belastingdienst Caribisch Nederland_wit" descr="woordmerk" hidden="1">
            <a:extLst>
              <a:ext uri="{FF2B5EF4-FFF2-40B4-BE49-F238E27FC236}">
                <a16:creationId xmlns:a16="http://schemas.microsoft.com/office/drawing/2014/main" id="{CA3E172A-5762-4841-BEE0-E25439CBD0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4" name="lkNL_Belastingdienst Caribisch Nederland_wit" descr="woordmerk" hidden="1">
            <a:extLst>
              <a:ext uri="{FF2B5EF4-FFF2-40B4-BE49-F238E27FC236}">
                <a16:creationId xmlns:a16="http://schemas.microsoft.com/office/drawing/2014/main" id="{BD5C17AB-1563-49EE-A31E-6F1552C2E41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8" name="lkNL_FIOD_wit" descr="woordmerk" hidden="1">
            <a:extLst>
              <a:ext uri="{FF2B5EF4-FFF2-40B4-BE49-F238E27FC236}">
                <a16:creationId xmlns:a16="http://schemas.microsoft.com/office/drawing/2014/main" id="{90321B2D-0D3D-4CFB-B338-EC1922521EA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552000" y="640800"/>
            <a:ext cx="984409" cy="385433"/>
          </a:xfrm>
          <a:prstGeom prst="rect">
            <a:avLst/>
          </a:prstGeom>
        </p:spPr>
      </p:pic>
      <p:pic>
        <p:nvPicPr>
          <p:cNvPr id="29" name="lkUK_FIOD_wit" descr="woordmerk" hidden="1">
            <a:extLst>
              <a:ext uri="{FF2B5EF4-FFF2-40B4-BE49-F238E27FC236}">
                <a16:creationId xmlns:a16="http://schemas.microsoft.com/office/drawing/2014/main" id="{E9B391D7-4153-4BBB-91D8-E854EA1B219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52000" y="640800"/>
            <a:ext cx="2061686" cy="339577"/>
          </a:xfrm>
          <a:prstGeom prst="rect">
            <a:avLst/>
          </a:prstGeom>
        </p:spPr>
      </p:pic>
      <p:pic>
        <p:nvPicPr>
          <p:cNvPr id="32" name="lkNL_Douane" descr="woordmerk" hidden="1">
            <a:extLst>
              <a:ext uri="{FF2B5EF4-FFF2-40B4-BE49-F238E27FC236}">
                <a16:creationId xmlns:a16="http://schemas.microsoft.com/office/drawing/2014/main" id="{3B3C6038-63A7-4A31-9C4C-87BBE9DDC4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52000" y="640800"/>
            <a:ext cx="1546126" cy="338215"/>
          </a:xfrm>
          <a:prstGeom prst="rect">
            <a:avLst/>
          </a:prstGeom>
        </p:spPr>
      </p:pic>
      <p:pic>
        <p:nvPicPr>
          <p:cNvPr id="33" name="lkUK_Douane" descr="woordmerk" hidden="1">
            <a:extLst>
              <a:ext uri="{FF2B5EF4-FFF2-40B4-BE49-F238E27FC236}">
                <a16:creationId xmlns:a16="http://schemas.microsoft.com/office/drawing/2014/main" id="{B5B9AE8B-CC52-47D8-8B93-90AC5056007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52000" y="640800"/>
            <a:ext cx="2295031" cy="603955"/>
          </a:xfrm>
          <a:prstGeom prst="rect">
            <a:avLst/>
          </a:prstGeom>
        </p:spPr>
      </p:pic>
      <p:pic>
        <p:nvPicPr>
          <p:cNvPr id="36" name="lkNL_Toeslagen" descr="woordmerk" hidden="1">
            <a:extLst>
              <a:ext uri="{FF2B5EF4-FFF2-40B4-BE49-F238E27FC236}">
                <a16:creationId xmlns:a16="http://schemas.microsoft.com/office/drawing/2014/main" id="{EA4C0FD8-7617-467B-A048-BFFF722A16C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552000" y="640800"/>
            <a:ext cx="1548000" cy="350718"/>
          </a:xfrm>
          <a:prstGeom prst="rect">
            <a:avLst/>
          </a:prstGeom>
        </p:spPr>
      </p:pic>
      <p:pic>
        <p:nvPicPr>
          <p:cNvPr id="37" name="lkUK_Toeslagen" descr="woordmerk" hidden="1">
            <a:extLst>
              <a:ext uri="{FF2B5EF4-FFF2-40B4-BE49-F238E27FC236}">
                <a16:creationId xmlns:a16="http://schemas.microsoft.com/office/drawing/2014/main" id="{165626B5-6E04-4205-AA9A-F8E481909E5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5" name="lkUK_Douane_wit" descr="woordmerk" hidden="1">
            <a:extLst>
              <a:ext uri="{FF2B5EF4-FFF2-40B4-BE49-F238E27FC236}">
                <a16:creationId xmlns:a16="http://schemas.microsoft.com/office/drawing/2014/main" id="{2E741FEB-5D70-4E7B-BA14-0E7AE4F228D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552000" y="620178"/>
            <a:ext cx="2282952" cy="603955"/>
          </a:xfrm>
          <a:prstGeom prst="rect">
            <a:avLst/>
          </a:prstGeom>
        </p:spPr>
      </p:pic>
      <p:pic>
        <p:nvPicPr>
          <p:cNvPr id="7" name="lkNL_Douane_wit" descr="woordmerk" hidden="1">
            <a:extLst>
              <a:ext uri="{FF2B5EF4-FFF2-40B4-BE49-F238E27FC236}">
                <a16:creationId xmlns:a16="http://schemas.microsoft.com/office/drawing/2014/main" id="{56DDF8BA-237A-47CC-BEBE-DED8CF8CC4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552000" y="620178"/>
            <a:ext cx="1546126" cy="338215"/>
          </a:xfrm>
          <a:prstGeom prst="rect">
            <a:avLst/>
          </a:prstGeom>
        </p:spPr>
      </p:pic>
      <p:pic>
        <p:nvPicPr>
          <p:cNvPr id="14" name="lkUK_Toeslagen_wit" descr="woordmerk" hidden="1">
            <a:extLst>
              <a:ext uri="{FF2B5EF4-FFF2-40B4-BE49-F238E27FC236}">
                <a16:creationId xmlns:a16="http://schemas.microsoft.com/office/drawing/2014/main" id="{DE548508-84F9-4D0D-A8F1-D98B58ED86D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39" name="lkNL_Toeslagen_wit" descr="woordmerk" hidden="1">
            <a:extLst>
              <a:ext uri="{FF2B5EF4-FFF2-40B4-BE49-F238E27FC236}">
                <a16:creationId xmlns:a16="http://schemas.microsoft.com/office/drawing/2014/main" id="{035D6105-508A-4B75-9588-083BB223449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552000" y="620178"/>
            <a:ext cx="1546126" cy="350294"/>
          </a:xfrm>
          <a:prstGeom prst="rect">
            <a:avLst/>
          </a:prstGeom>
        </p:spPr>
      </p:pic>
    </p:spTree>
    <p:extLst>
      <p:ext uri="{BB962C8B-B14F-4D97-AF65-F5344CB8AC3E}">
        <p14:creationId xmlns:p14="http://schemas.microsoft.com/office/powerpoint/2010/main" val="14186941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IM Keuze 4 - Opening Sess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7621-5CA4-4A06-BCA5-F74D297D5009}"/>
              </a:ext>
            </a:extLst>
          </p:cNvPr>
          <p:cNvSpPr>
            <a:spLocks noGrp="1"/>
          </p:cNvSpPr>
          <p:nvPr>
            <p:ph type="ctrTitle"/>
          </p:nvPr>
        </p:nvSpPr>
        <p:spPr>
          <a:xfrm>
            <a:off x="360000" y="4265984"/>
            <a:ext cx="11832000" cy="1828801"/>
          </a:xfrm>
        </p:spPr>
        <p:txBody>
          <a:bodyPr anchor="ctr">
            <a:normAutofit/>
          </a:bodyPr>
          <a:lstStyle>
            <a:lvl1pPr algn="l">
              <a:lnSpc>
                <a:spcPct val="100000"/>
              </a:lnSpc>
              <a:defRPr sz="4000"/>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61C7015D-8130-43C6-8DC3-718198AA0CB8}"/>
              </a:ext>
            </a:extLst>
          </p:cNvPr>
          <p:cNvSpPr>
            <a:spLocks noGrp="1"/>
          </p:cNvSpPr>
          <p:nvPr>
            <p:ph type="dt" sz="half" idx="10"/>
          </p:nvPr>
        </p:nvSpPr>
        <p:spPr>
          <a:xfrm>
            <a:off x="360000" y="6094785"/>
            <a:ext cx="2520000" cy="199378"/>
          </a:xfrm>
        </p:spPr>
        <p:txBody>
          <a:bodyPr/>
          <a:lstStyle>
            <a:lvl1pPr>
              <a:defRPr b="0" i="0">
                <a:latin typeface="RijksoverheidSansWebText Regular" panose="020B0503040202060203" pitchFamily="34" charset="0"/>
              </a:defRPr>
            </a:lvl1pPr>
          </a:lstStyle>
          <a:p>
            <a:fld id="{F298A5A9-A9A3-F14E-8C65-52F98DA2C211}" type="datetime1">
              <a:rPr lang="nl-NL" smtClean="0"/>
              <a:pPr/>
              <a:t>21-11-2024</a:t>
            </a:fld>
            <a:endParaRPr lang="en-GB" dirty="0"/>
          </a:p>
        </p:txBody>
      </p:sp>
      <p:pic>
        <p:nvPicPr>
          <p:cNvPr id="11" name="lk_logo">
            <a:extLst>
              <a:ext uri="{FF2B5EF4-FFF2-40B4-BE49-F238E27FC236}">
                <a16:creationId xmlns:a16="http://schemas.microsoft.com/office/drawing/2014/main" id="{35819E97-076C-46A2-A429-9A860F1E8A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1961" y="0"/>
            <a:ext cx="601200" cy="1202400"/>
          </a:xfrm>
          <a:prstGeom prst="rect">
            <a:avLst/>
          </a:prstGeom>
        </p:spPr>
      </p:pic>
      <p:pic>
        <p:nvPicPr>
          <p:cNvPr id="9" name="lkNL_Belastingdienst" descr="woordmerk">
            <a:extLst>
              <a:ext uri="{FF2B5EF4-FFF2-40B4-BE49-F238E27FC236}">
                <a16:creationId xmlns:a16="http://schemas.microsoft.com/office/drawing/2014/main" id="{951FC82D-4836-48FC-BF0B-E68F7F4567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10" name="lkUK_Belastingdienst" descr="woordmerk" hidden="1">
            <a:extLst>
              <a:ext uri="{FF2B5EF4-FFF2-40B4-BE49-F238E27FC236}">
                <a16:creationId xmlns:a16="http://schemas.microsoft.com/office/drawing/2014/main" id="{2764C2A5-44DB-447F-AEE6-D317000A00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12" name="lkNL_Belastingdienst Caribisch Nederland" descr="woordmerk" hidden="1">
            <a:extLst>
              <a:ext uri="{FF2B5EF4-FFF2-40B4-BE49-F238E27FC236}">
                <a16:creationId xmlns:a16="http://schemas.microsoft.com/office/drawing/2014/main" id="{4601A364-8162-4AA0-BDFB-F4393FC6FA3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3" name="lkUK_Belastingdienst Caribisch Nederland" descr="woordmerk" hidden="1">
            <a:extLst>
              <a:ext uri="{FF2B5EF4-FFF2-40B4-BE49-F238E27FC236}">
                <a16:creationId xmlns:a16="http://schemas.microsoft.com/office/drawing/2014/main" id="{F415D13C-F4A2-475B-B46B-38F39A21626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7" name="lkNL_FIOD" descr="woordmerk" hidden="1">
            <a:extLst>
              <a:ext uri="{FF2B5EF4-FFF2-40B4-BE49-F238E27FC236}">
                <a16:creationId xmlns:a16="http://schemas.microsoft.com/office/drawing/2014/main" id="{0485D261-5E34-47DB-A9D2-95389D8F2AB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52000" y="640800"/>
            <a:ext cx="984409" cy="384193"/>
          </a:xfrm>
          <a:prstGeom prst="rect">
            <a:avLst/>
          </a:prstGeom>
        </p:spPr>
      </p:pic>
      <p:pic>
        <p:nvPicPr>
          <p:cNvPr id="18" name="lkUK_FIOD" descr="woordmerk" hidden="1">
            <a:extLst>
              <a:ext uri="{FF2B5EF4-FFF2-40B4-BE49-F238E27FC236}">
                <a16:creationId xmlns:a16="http://schemas.microsoft.com/office/drawing/2014/main" id="{AD3E6EDA-EC31-47B3-A30A-F3F51EA32D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52000" y="640800"/>
            <a:ext cx="2061686" cy="340817"/>
          </a:xfrm>
          <a:prstGeom prst="rect">
            <a:avLst/>
          </a:prstGeom>
        </p:spPr>
      </p:pic>
      <p:pic>
        <p:nvPicPr>
          <p:cNvPr id="21" name="lkUK_Belastingdienst_wit" descr="woordmerk" hidden="1">
            <a:extLst>
              <a:ext uri="{FF2B5EF4-FFF2-40B4-BE49-F238E27FC236}">
                <a16:creationId xmlns:a16="http://schemas.microsoft.com/office/drawing/2014/main" id="{018FCDC8-8413-416E-A092-04B3593B1C9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22" name="lkNL_Belastingdienst_wit" descr="woordmerk" hidden="1">
            <a:extLst>
              <a:ext uri="{FF2B5EF4-FFF2-40B4-BE49-F238E27FC236}">
                <a16:creationId xmlns:a16="http://schemas.microsoft.com/office/drawing/2014/main" id="{E4292CEF-1381-49A4-BD13-E26672A5134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23" name="lkUK_Belastingdienst Caribisch Nederland_wit" descr="woordmerk" hidden="1">
            <a:extLst>
              <a:ext uri="{FF2B5EF4-FFF2-40B4-BE49-F238E27FC236}">
                <a16:creationId xmlns:a16="http://schemas.microsoft.com/office/drawing/2014/main" id="{CA3E172A-5762-4841-BEE0-E25439CBD0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4" name="lkNL_Belastingdienst Caribisch Nederland_wit" descr="woordmerk" hidden="1">
            <a:extLst>
              <a:ext uri="{FF2B5EF4-FFF2-40B4-BE49-F238E27FC236}">
                <a16:creationId xmlns:a16="http://schemas.microsoft.com/office/drawing/2014/main" id="{BD5C17AB-1563-49EE-A31E-6F1552C2E41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8" name="lkNL_FIOD_wit" descr="woordmerk" hidden="1">
            <a:extLst>
              <a:ext uri="{FF2B5EF4-FFF2-40B4-BE49-F238E27FC236}">
                <a16:creationId xmlns:a16="http://schemas.microsoft.com/office/drawing/2014/main" id="{90321B2D-0D3D-4CFB-B338-EC1922521EA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552000" y="640800"/>
            <a:ext cx="984409" cy="385433"/>
          </a:xfrm>
          <a:prstGeom prst="rect">
            <a:avLst/>
          </a:prstGeom>
        </p:spPr>
      </p:pic>
      <p:pic>
        <p:nvPicPr>
          <p:cNvPr id="29" name="lkUK_FIOD_wit" descr="woordmerk" hidden="1">
            <a:extLst>
              <a:ext uri="{FF2B5EF4-FFF2-40B4-BE49-F238E27FC236}">
                <a16:creationId xmlns:a16="http://schemas.microsoft.com/office/drawing/2014/main" id="{E9B391D7-4153-4BBB-91D8-E854EA1B219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52000" y="640800"/>
            <a:ext cx="2061686" cy="339577"/>
          </a:xfrm>
          <a:prstGeom prst="rect">
            <a:avLst/>
          </a:prstGeom>
        </p:spPr>
      </p:pic>
      <p:pic>
        <p:nvPicPr>
          <p:cNvPr id="32" name="lkNL_Douane" descr="woordmerk" hidden="1">
            <a:extLst>
              <a:ext uri="{FF2B5EF4-FFF2-40B4-BE49-F238E27FC236}">
                <a16:creationId xmlns:a16="http://schemas.microsoft.com/office/drawing/2014/main" id="{3B3C6038-63A7-4A31-9C4C-87BBE9DDC4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52000" y="640800"/>
            <a:ext cx="1546126" cy="338215"/>
          </a:xfrm>
          <a:prstGeom prst="rect">
            <a:avLst/>
          </a:prstGeom>
        </p:spPr>
      </p:pic>
      <p:pic>
        <p:nvPicPr>
          <p:cNvPr id="33" name="lkUK_Douane" descr="woordmerk" hidden="1">
            <a:extLst>
              <a:ext uri="{FF2B5EF4-FFF2-40B4-BE49-F238E27FC236}">
                <a16:creationId xmlns:a16="http://schemas.microsoft.com/office/drawing/2014/main" id="{B5B9AE8B-CC52-47D8-8B93-90AC5056007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52000" y="640800"/>
            <a:ext cx="2295031" cy="603955"/>
          </a:xfrm>
          <a:prstGeom prst="rect">
            <a:avLst/>
          </a:prstGeom>
        </p:spPr>
      </p:pic>
      <p:pic>
        <p:nvPicPr>
          <p:cNvPr id="36" name="lkNL_Toeslagen" descr="woordmerk" hidden="1">
            <a:extLst>
              <a:ext uri="{FF2B5EF4-FFF2-40B4-BE49-F238E27FC236}">
                <a16:creationId xmlns:a16="http://schemas.microsoft.com/office/drawing/2014/main" id="{EA4C0FD8-7617-467B-A048-BFFF722A16C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552000" y="640800"/>
            <a:ext cx="1548000" cy="350718"/>
          </a:xfrm>
          <a:prstGeom prst="rect">
            <a:avLst/>
          </a:prstGeom>
        </p:spPr>
      </p:pic>
      <p:pic>
        <p:nvPicPr>
          <p:cNvPr id="37" name="lkUK_Toeslagen" descr="woordmerk" hidden="1">
            <a:extLst>
              <a:ext uri="{FF2B5EF4-FFF2-40B4-BE49-F238E27FC236}">
                <a16:creationId xmlns:a16="http://schemas.microsoft.com/office/drawing/2014/main" id="{165626B5-6E04-4205-AA9A-F8E481909E5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5" name="lkUK_Douane_wit" descr="woordmerk" hidden="1">
            <a:extLst>
              <a:ext uri="{FF2B5EF4-FFF2-40B4-BE49-F238E27FC236}">
                <a16:creationId xmlns:a16="http://schemas.microsoft.com/office/drawing/2014/main" id="{2E741FEB-5D70-4E7B-BA14-0E7AE4F228D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552000" y="620178"/>
            <a:ext cx="2282952" cy="603955"/>
          </a:xfrm>
          <a:prstGeom prst="rect">
            <a:avLst/>
          </a:prstGeom>
        </p:spPr>
      </p:pic>
      <p:pic>
        <p:nvPicPr>
          <p:cNvPr id="7" name="lkNL_Douane_wit" descr="woordmerk" hidden="1">
            <a:extLst>
              <a:ext uri="{FF2B5EF4-FFF2-40B4-BE49-F238E27FC236}">
                <a16:creationId xmlns:a16="http://schemas.microsoft.com/office/drawing/2014/main" id="{56DDF8BA-237A-47CC-BEBE-DED8CF8CC4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552000" y="620178"/>
            <a:ext cx="1546126" cy="338215"/>
          </a:xfrm>
          <a:prstGeom prst="rect">
            <a:avLst/>
          </a:prstGeom>
        </p:spPr>
      </p:pic>
      <p:pic>
        <p:nvPicPr>
          <p:cNvPr id="14" name="lkUK_Toeslagen_wit" descr="woordmerk" hidden="1">
            <a:extLst>
              <a:ext uri="{FF2B5EF4-FFF2-40B4-BE49-F238E27FC236}">
                <a16:creationId xmlns:a16="http://schemas.microsoft.com/office/drawing/2014/main" id="{DE548508-84F9-4D0D-A8F1-D98B58ED86D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39" name="lkNL_Toeslagen_wit" descr="woordmerk" hidden="1">
            <a:extLst>
              <a:ext uri="{FF2B5EF4-FFF2-40B4-BE49-F238E27FC236}">
                <a16:creationId xmlns:a16="http://schemas.microsoft.com/office/drawing/2014/main" id="{035D6105-508A-4B75-9588-083BB223449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552000" y="620178"/>
            <a:ext cx="1546126" cy="350294"/>
          </a:xfrm>
          <a:prstGeom prst="rect">
            <a:avLst/>
          </a:prstGeom>
        </p:spPr>
      </p:pic>
    </p:spTree>
    <p:extLst>
      <p:ext uri="{BB962C8B-B14F-4D97-AF65-F5344CB8AC3E}">
        <p14:creationId xmlns:p14="http://schemas.microsoft.com/office/powerpoint/2010/main" val="38626480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IM Keuze 1 - Tussenhoofdstu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1055998" y="1872307"/>
            <a:ext cx="11136001" cy="779454"/>
          </a:xfrm>
        </p:spPr>
        <p:txBody>
          <a:bodyPr>
            <a:noAutofit/>
          </a:bodyPr>
          <a:lstStyle>
            <a:lvl1pPr>
              <a:lnSpc>
                <a:spcPct val="80000"/>
              </a:lnSpc>
              <a:defRPr sz="4000"/>
            </a:lvl1pPr>
          </a:lstStyle>
          <a:p>
            <a:r>
              <a:rPr lang="en-US" dirty="0"/>
              <a:t>Click to edit Master title style</a:t>
            </a:r>
            <a:endParaRPr lang="en-GB" dirty="0"/>
          </a:p>
        </p:txBody>
      </p:sp>
      <p:pic>
        <p:nvPicPr>
          <p:cNvPr id="5" name="logo">
            <a:extLst>
              <a:ext uri="{FF2B5EF4-FFF2-40B4-BE49-F238E27FC236}">
                <a16:creationId xmlns:a16="http://schemas.microsoft.com/office/drawing/2014/main" id="{5450152E-61FA-41C3-80A1-504DE2E254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4" name="Tijdelijke aanduiding voor tekst 3">
            <a:extLst>
              <a:ext uri="{FF2B5EF4-FFF2-40B4-BE49-F238E27FC236}">
                <a16:creationId xmlns:a16="http://schemas.microsoft.com/office/drawing/2014/main" id="{112B672F-2A72-01EA-66EC-C00CC7EF6349}"/>
              </a:ext>
            </a:extLst>
          </p:cNvPr>
          <p:cNvSpPr>
            <a:spLocks noGrp="1"/>
          </p:cNvSpPr>
          <p:nvPr>
            <p:ph type="body" sz="quarter" idx="14"/>
          </p:nvPr>
        </p:nvSpPr>
        <p:spPr>
          <a:xfrm>
            <a:off x="1055998" y="2869174"/>
            <a:ext cx="9166225" cy="1443038"/>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288934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IM Keuze 2 - Tussenhoofdstu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6480001" y="1112651"/>
            <a:ext cx="5040000" cy="1662447"/>
          </a:xfrm>
        </p:spPr>
        <p:txBody>
          <a:bodyPr>
            <a:noAutofit/>
          </a:bodyPr>
          <a:lstStyle>
            <a:lvl1pPr>
              <a:lnSpc>
                <a:spcPct val="80000"/>
              </a:lnSpc>
              <a:defRPr sz="4000"/>
            </a:lvl1pPr>
          </a:lstStyle>
          <a:p>
            <a:r>
              <a:rPr lang="en-US" dirty="0"/>
              <a:t>Click to edit Master title style</a:t>
            </a:r>
            <a:endParaRPr lang="en-GB" dirty="0"/>
          </a:p>
        </p:txBody>
      </p:sp>
      <p:pic>
        <p:nvPicPr>
          <p:cNvPr id="5" name="logo">
            <a:extLst>
              <a:ext uri="{FF2B5EF4-FFF2-40B4-BE49-F238E27FC236}">
                <a16:creationId xmlns:a16="http://schemas.microsoft.com/office/drawing/2014/main" id="{5450152E-61FA-41C3-80A1-504DE2E254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4" name="Tijdelijke aanduiding voor tekst 3">
            <a:extLst>
              <a:ext uri="{FF2B5EF4-FFF2-40B4-BE49-F238E27FC236}">
                <a16:creationId xmlns:a16="http://schemas.microsoft.com/office/drawing/2014/main" id="{2F39BB7F-671E-30A0-D19C-F2BAD8F1AD6F}"/>
              </a:ext>
            </a:extLst>
          </p:cNvPr>
          <p:cNvSpPr>
            <a:spLocks noGrp="1"/>
          </p:cNvSpPr>
          <p:nvPr>
            <p:ph type="body" sz="quarter" idx="10"/>
          </p:nvPr>
        </p:nvSpPr>
        <p:spPr>
          <a:xfrm>
            <a:off x="6470650" y="5188812"/>
            <a:ext cx="5064125" cy="1673225"/>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6026120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IM Keuze 3 - Tussenhoofdstu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6480001" y="1112651"/>
            <a:ext cx="5040000" cy="1662447"/>
          </a:xfrm>
        </p:spPr>
        <p:txBody>
          <a:bodyPr>
            <a:noAutofit/>
          </a:bodyPr>
          <a:lstStyle>
            <a:lvl1pPr>
              <a:lnSpc>
                <a:spcPct val="80000"/>
              </a:lnSpc>
              <a:defRPr sz="4000"/>
            </a:lvl1pPr>
          </a:lstStyle>
          <a:p>
            <a:r>
              <a:rPr lang="en-US" dirty="0"/>
              <a:t>Click to edit Master title style</a:t>
            </a:r>
            <a:endParaRPr lang="en-GB" dirty="0"/>
          </a:p>
        </p:txBody>
      </p:sp>
      <p:pic>
        <p:nvPicPr>
          <p:cNvPr id="5" name="logo">
            <a:extLst>
              <a:ext uri="{FF2B5EF4-FFF2-40B4-BE49-F238E27FC236}">
                <a16:creationId xmlns:a16="http://schemas.microsoft.com/office/drawing/2014/main" id="{5450152E-61FA-41C3-80A1-504DE2E254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4" name="Tijdelijke aanduiding voor tekst 3">
            <a:extLst>
              <a:ext uri="{FF2B5EF4-FFF2-40B4-BE49-F238E27FC236}">
                <a16:creationId xmlns:a16="http://schemas.microsoft.com/office/drawing/2014/main" id="{2F39BB7F-671E-30A0-D19C-F2BAD8F1AD6F}"/>
              </a:ext>
            </a:extLst>
          </p:cNvPr>
          <p:cNvSpPr>
            <a:spLocks noGrp="1"/>
          </p:cNvSpPr>
          <p:nvPr>
            <p:ph type="body" sz="quarter" idx="10"/>
          </p:nvPr>
        </p:nvSpPr>
        <p:spPr>
          <a:xfrm>
            <a:off x="6470650" y="3993058"/>
            <a:ext cx="5064125" cy="1673225"/>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4619780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IM Keuze 4 - Tussenhoofdstu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747416" y="1112651"/>
            <a:ext cx="5040000" cy="1662447"/>
          </a:xfrm>
        </p:spPr>
        <p:txBody>
          <a:bodyPr>
            <a:noAutofit/>
          </a:bodyPr>
          <a:lstStyle>
            <a:lvl1pPr>
              <a:lnSpc>
                <a:spcPct val="80000"/>
              </a:lnSpc>
              <a:defRPr sz="4000"/>
            </a:lvl1pPr>
          </a:lstStyle>
          <a:p>
            <a:r>
              <a:rPr lang="en-US" dirty="0"/>
              <a:t>Click to edit Master title style</a:t>
            </a:r>
            <a:endParaRPr lang="en-GB" dirty="0"/>
          </a:p>
        </p:txBody>
      </p:sp>
      <p:pic>
        <p:nvPicPr>
          <p:cNvPr id="5" name="logo">
            <a:extLst>
              <a:ext uri="{FF2B5EF4-FFF2-40B4-BE49-F238E27FC236}">
                <a16:creationId xmlns:a16="http://schemas.microsoft.com/office/drawing/2014/main" id="{FA516E84-18FE-4C55-890F-A608766273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4" name="Tijdelijke aanduiding voor tekst 3">
            <a:extLst>
              <a:ext uri="{FF2B5EF4-FFF2-40B4-BE49-F238E27FC236}">
                <a16:creationId xmlns:a16="http://schemas.microsoft.com/office/drawing/2014/main" id="{FDC6DFEB-9C48-23BE-BF68-CE4A78723353}"/>
              </a:ext>
            </a:extLst>
          </p:cNvPr>
          <p:cNvSpPr>
            <a:spLocks noGrp="1"/>
          </p:cNvSpPr>
          <p:nvPr>
            <p:ph type="body" sz="quarter" idx="10"/>
          </p:nvPr>
        </p:nvSpPr>
        <p:spPr>
          <a:xfrm>
            <a:off x="746125" y="2722563"/>
            <a:ext cx="5035550" cy="32004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9905425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p:nvPr>
        </p:nvSpPr>
        <p:spPr>
          <a:xfrm>
            <a:off x="360000" y="1566000"/>
            <a:ext cx="10980000" cy="4824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85863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kst Bee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360000" y="900000"/>
            <a:ext cx="8280000" cy="605259"/>
          </a:xfrm>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41FF55FD-27B5-4834-9EA8-412F5CEE077C}"/>
              </a:ext>
            </a:extLst>
          </p:cNvPr>
          <p:cNvSpPr>
            <a:spLocks noGrp="1"/>
          </p:cNvSpPr>
          <p:nvPr>
            <p:ph type="pic" sz="quarter" idx="13" hasCustomPrompt="1"/>
          </p:nvPr>
        </p:nvSpPr>
        <p:spPr>
          <a:xfrm>
            <a:off x="9270000" y="936000"/>
            <a:ext cx="2448000" cy="5454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p:txBody>
      </p:sp>
      <p:sp>
        <p:nvSpPr>
          <p:cNvPr id="13" name="Text Placeholder 12">
            <a:extLst>
              <a:ext uri="{FF2B5EF4-FFF2-40B4-BE49-F238E27FC236}">
                <a16:creationId xmlns:a16="http://schemas.microsoft.com/office/drawing/2014/main" id="{10B09F9B-A553-4416-8D7C-6A235E5E16E5}"/>
              </a:ext>
            </a:extLst>
          </p:cNvPr>
          <p:cNvSpPr>
            <a:spLocks noGrp="1"/>
          </p:cNvSpPr>
          <p:nvPr>
            <p:ph type="body" sz="quarter" idx="14"/>
          </p:nvPr>
        </p:nvSpPr>
        <p:spPr>
          <a:xfrm>
            <a:off x="360363" y="1566000"/>
            <a:ext cx="8280000" cy="4824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logo">
            <a:extLst>
              <a:ext uri="{FF2B5EF4-FFF2-40B4-BE49-F238E27FC236}">
                <a16:creationId xmlns:a16="http://schemas.microsoft.com/office/drawing/2014/main" id="{749B94D3-C6B0-46C5-B588-001B2FE409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2943764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kst Beeld_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41FF55FD-27B5-4834-9EA8-412F5CEE077C}"/>
              </a:ext>
            </a:extLst>
          </p:cNvPr>
          <p:cNvSpPr>
            <a:spLocks noGrp="1"/>
          </p:cNvSpPr>
          <p:nvPr>
            <p:ph type="pic" sz="quarter" idx="13" hasCustomPrompt="1"/>
          </p:nvPr>
        </p:nvSpPr>
        <p:spPr>
          <a:xfrm>
            <a:off x="3402419" y="936000"/>
            <a:ext cx="8315581" cy="5454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p:txBody>
      </p:sp>
      <p:sp>
        <p:nvSpPr>
          <p:cNvPr id="12" name="Text Placeholder 11">
            <a:extLst>
              <a:ext uri="{FF2B5EF4-FFF2-40B4-BE49-F238E27FC236}">
                <a16:creationId xmlns:a16="http://schemas.microsoft.com/office/drawing/2014/main" id="{3BE23F0E-4EA4-43B0-B0A4-F986548D7D56}"/>
              </a:ext>
            </a:extLst>
          </p:cNvPr>
          <p:cNvSpPr>
            <a:spLocks noGrp="1"/>
          </p:cNvSpPr>
          <p:nvPr>
            <p:ph type="body" sz="quarter" idx="14"/>
          </p:nvPr>
        </p:nvSpPr>
        <p:spPr>
          <a:xfrm>
            <a:off x="360000" y="849600"/>
            <a:ext cx="2700337" cy="55404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logo">
            <a:extLst>
              <a:ext uri="{FF2B5EF4-FFF2-40B4-BE49-F238E27FC236}">
                <a16:creationId xmlns:a16="http://schemas.microsoft.com/office/drawing/2014/main" id="{117FA95C-3CFE-4216-BA41-4FE69AB3AD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21119658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kst Beeld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360000" y="900000"/>
            <a:ext cx="5502827" cy="641458"/>
          </a:xfrm>
        </p:spPr>
        <p:txBody>
          <a:body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41FF55FD-27B5-4834-9EA8-412F5CEE077C}"/>
              </a:ext>
            </a:extLst>
          </p:cNvPr>
          <p:cNvSpPr>
            <a:spLocks noGrp="1"/>
          </p:cNvSpPr>
          <p:nvPr>
            <p:ph type="pic" sz="quarter" idx="13" hasCustomPrompt="1"/>
          </p:nvPr>
        </p:nvSpPr>
        <p:spPr>
          <a:xfrm>
            <a:off x="6329172" y="936000"/>
            <a:ext cx="5388828" cy="5454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p:txBody>
      </p:sp>
      <p:sp>
        <p:nvSpPr>
          <p:cNvPr id="12" name="Text Placeholder 11">
            <a:extLst>
              <a:ext uri="{FF2B5EF4-FFF2-40B4-BE49-F238E27FC236}">
                <a16:creationId xmlns:a16="http://schemas.microsoft.com/office/drawing/2014/main" id="{573CB952-AAA7-438C-A7E8-DE2D1BDA05C2}"/>
              </a:ext>
            </a:extLst>
          </p:cNvPr>
          <p:cNvSpPr>
            <a:spLocks noGrp="1"/>
          </p:cNvSpPr>
          <p:nvPr>
            <p:ph type="body" sz="quarter" idx="14"/>
          </p:nvPr>
        </p:nvSpPr>
        <p:spPr>
          <a:xfrm>
            <a:off x="360362" y="1566000"/>
            <a:ext cx="5508000" cy="4896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logo">
            <a:extLst>
              <a:ext uri="{FF2B5EF4-FFF2-40B4-BE49-F238E27FC236}">
                <a16:creationId xmlns:a16="http://schemas.microsoft.com/office/drawing/2014/main" id="{F5816E5F-54A9-4C51-AFD0-FD99B876C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40818930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eelden 8">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9C331A13-1A23-45B9-B4EC-7339F4C8D6E0}"/>
              </a:ext>
            </a:extLst>
          </p:cNvPr>
          <p:cNvSpPr>
            <a:spLocks noGrp="1"/>
          </p:cNvSpPr>
          <p:nvPr>
            <p:ph type="pic" sz="quarter" idx="13" hasCustomPrompt="1"/>
          </p:nvPr>
        </p:nvSpPr>
        <p:spPr>
          <a:xfrm>
            <a:off x="468000" y="954000"/>
            <a:ext cx="2466000" cy="2466000"/>
          </a:xfrm>
        </p:spPr>
        <p:txBody>
          <a:bodyPr/>
          <a:lstStyle>
            <a:lvl1pPr marL="0" marR="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2" name="Picture Placeholder 10">
            <a:extLst>
              <a:ext uri="{FF2B5EF4-FFF2-40B4-BE49-F238E27FC236}">
                <a16:creationId xmlns:a16="http://schemas.microsoft.com/office/drawing/2014/main" id="{A672AB2D-1990-48A7-B01A-84C14EED5B8E}"/>
              </a:ext>
            </a:extLst>
          </p:cNvPr>
          <p:cNvSpPr>
            <a:spLocks noGrp="1"/>
          </p:cNvSpPr>
          <p:nvPr>
            <p:ph type="pic" sz="quarter" idx="14" hasCustomPrompt="1"/>
          </p:nvPr>
        </p:nvSpPr>
        <p:spPr>
          <a:xfrm>
            <a:off x="3396827" y="954000"/>
            <a:ext cx="2466000" cy="2466000"/>
          </a:xfrm>
        </p:spPr>
        <p:txBody>
          <a:bodyPr/>
          <a:lstStyle>
            <a:lvl1pPr marL="0" marR="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3" name="Picture Placeholder 10">
            <a:extLst>
              <a:ext uri="{FF2B5EF4-FFF2-40B4-BE49-F238E27FC236}">
                <a16:creationId xmlns:a16="http://schemas.microsoft.com/office/drawing/2014/main" id="{F806B7EE-0E14-4546-95EA-AD315680EC19}"/>
              </a:ext>
            </a:extLst>
          </p:cNvPr>
          <p:cNvSpPr>
            <a:spLocks noGrp="1"/>
          </p:cNvSpPr>
          <p:nvPr>
            <p:ph type="pic" sz="quarter" idx="15" hasCustomPrompt="1"/>
          </p:nvPr>
        </p:nvSpPr>
        <p:spPr>
          <a:xfrm>
            <a:off x="6325654" y="954000"/>
            <a:ext cx="2466000" cy="2466000"/>
          </a:xfrm>
        </p:spPr>
        <p:txBody>
          <a:bodyPr/>
          <a:lstStyle>
            <a:lvl1pPr marL="0" marR="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4" name="Picture Placeholder 10">
            <a:extLst>
              <a:ext uri="{FF2B5EF4-FFF2-40B4-BE49-F238E27FC236}">
                <a16:creationId xmlns:a16="http://schemas.microsoft.com/office/drawing/2014/main" id="{3C03B10F-8534-4496-A4D0-5D8FE0FF8718}"/>
              </a:ext>
            </a:extLst>
          </p:cNvPr>
          <p:cNvSpPr>
            <a:spLocks noGrp="1"/>
          </p:cNvSpPr>
          <p:nvPr>
            <p:ph type="pic" sz="quarter" idx="16" hasCustomPrompt="1"/>
          </p:nvPr>
        </p:nvSpPr>
        <p:spPr>
          <a:xfrm>
            <a:off x="9254481" y="954000"/>
            <a:ext cx="2466000" cy="2466000"/>
          </a:xfrm>
        </p:spPr>
        <p:txBody>
          <a:bodyPr/>
          <a:lstStyle>
            <a:lvl1pPr marL="0" marR="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5" name="Picture Placeholder 10">
            <a:extLst>
              <a:ext uri="{FF2B5EF4-FFF2-40B4-BE49-F238E27FC236}">
                <a16:creationId xmlns:a16="http://schemas.microsoft.com/office/drawing/2014/main" id="{C00F1847-191C-41AB-BCEA-D18C6E1F5747}"/>
              </a:ext>
            </a:extLst>
          </p:cNvPr>
          <p:cNvSpPr>
            <a:spLocks noGrp="1"/>
          </p:cNvSpPr>
          <p:nvPr>
            <p:ph type="pic" sz="quarter" idx="17" hasCustomPrompt="1"/>
          </p:nvPr>
        </p:nvSpPr>
        <p:spPr>
          <a:xfrm>
            <a:off x="468000" y="3906000"/>
            <a:ext cx="2466000" cy="2466000"/>
          </a:xfrm>
        </p:spPr>
        <p:txBody>
          <a:bodyPr/>
          <a:lstStyle>
            <a:lvl1pPr marL="0" marR="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6" name="Picture Placeholder 10">
            <a:extLst>
              <a:ext uri="{FF2B5EF4-FFF2-40B4-BE49-F238E27FC236}">
                <a16:creationId xmlns:a16="http://schemas.microsoft.com/office/drawing/2014/main" id="{B88BDDD9-FFEE-4E82-A1FC-B2377F48E301}"/>
              </a:ext>
            </a:extLst>
          </p:cNvPr>
          <p:cNvSpPr>
            <a:spLocks noGrp="1"/>
          </p:cNvSpPr>
          <p:nvPr>
            <p:ph type="pic" sz="quarter" idx="18" hasCustomPrompt="1"/>
          </p:nvPr>
        </p:nvSpPr>
        <p:spPr>
          <a:xfrm>
            <a:off x="3396827" y="3906000"/>
            <a:ext cx="2466000" cy="2466000"/>
          </a:xfrm>
        </p:spPr>
        <p:txBody>
          <a:bodyPr/>
          <a:lstStyle>
            <a:lvl1pPr marL="0" marR="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7" name="Picture Placeholder 10">
            <a:extLst>
              <a:ext uri="{FF2B5EF4-FFF2-40B4-BE49-F238E27FC236}">
                <a16:creationId xmlns:a16="http://schemas.microsoft.com/office/drawing/2014/main" id="{6E0827A3-66D2-4B1E-9BED-034E304D946C}"/>
              </a:ext>
            </a:extLst>
          </p:cNvPr>
          <p:cNvSpPr>
            <a:spLocks noGrp="1"/>
          </p:cNvSpPr>
          <p:nvPr>
            <p:ph type="pic" sz="quarter" idx="19" hasCustomPrompt="1"/>
          </p:nvPr>
        </p:nvSpPr>
        <p:spPr>
          <a:xfrm>
            <a:off x="6325654" y="3906000"/>
            <a:ext cx="2466000" cy="2466000"/>
          </a:xfrm>
        </p:spPr>
        <p:txBody>
          <a:bodyPr/>
          <a:lstStyle>
            <a:lvl1pPr marL="0" marR="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8" name="Picture Placeholder 10">
            <a:extLst>
              <a:ext uri="{FF2B5EF4-FFF2-40B4-BE49-F238E27FC236}">
                <a16:creationId xmlns:a16="http://schemas.microsoft.com/office/drawing/2014/main" id="{F18AEDA2-F2F8-4FF7-8246-329983C69202}"/>
              </a:ext>
            </a:extLst>
          </p:cNvPr>
          <p:cNvSpPr>
            <a:spLocks noGrp="1"/>
          </p:cNvSpPr>
          <p:nvPr>
            <p:ph type="pic" sz="quarter" idx="20" hasCustomPrompt="1"/>
          </p:nvPr>
        </p:nvSpPr>
        <p:spPr>
          <a:xfrm>
            <a:off x="9254481" y="3906000"/>
            <a:ext cx="2466000" cy="2466000"/>
          </a:xfrm>
        </p:spPr>
        <p:txBody>
          <a:bodyPr/>
          <a:lstStyle>
            <a:lvl1pPr marL="0" marR="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pic>
        <p:nvPicPr>
          <p:cNvPr id="19" name="logo">
            <a:extLst>
              <a:ext uri="{FF2B5EF4-FFF2-40B4-BE49-F238E27FC236}">
                <a16:creationId xmlns:a16="http://schemas.microsoft.com/office/drawing/2014/main" id="{42F0B6D9-B9CC-47CF-A895-053D75CD26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2588035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eelden 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9C331A13-1A23-45B9-B4EC-7339F4C8D6E0}"/>
              </a:ext>
            </a:extLst>
          </p:cNvPr>
          <p:cNvSpPr>
            <a:spLocks noGrp="1"/>
          </p:cNvSpPr>
          <p:nvPr>
            <p:ph type="pic" sz="quarter" idx="13" hasCustomPrompt="1"/>
          </p:nvPr>
        </p:nvSpPr>
        <p:spPr>
          <a:xfrm>
            <a:off x="467999" y="954000"/>
            <a:ext cx="5394827" cy="2466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3" name="Picture Placeholder 10">
            <a:extLst>
              <a:ext uri="{FF2B5EF4-FFF2-40B4-BE49-F238E27FC236}">
                <a16:creationId xmlns:a16="http://schemas.microsoft.com/office/drawing/2014/main" id="{F806B7EE-0E14-4546-95EA-AD315680EC19}"/>
              </a:ext>
            </a:extLst>
          </p:cNvPr>
          <p:cNvSpPr>
            <a:spLocks noGrp="1"/>
          </p:cNvSpPr>
          <p:nvPr>
            <p:ph type="pic" sz="quarter" idx="15" hasCustomPrompt="1"/>
          </p:nvPr>
        </p:nvSpPr>
        <p:spPr>
          <a:xfrm>
            <a:off x="6325653" y="954000"/>
            <a:ext cx="5394827" cy="2466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5" name="Picture Placeholder 10">
            <a:extLst>
              <a:ext uri="{FF2B5EF4-FFF2-40B4-BE49-F238E27FC236}">
                <a16:creationId xmlns:a16="http://schemas.microsoft.com/office/drawing/2014/main" id="{C00F1847-191C-41AB-BCEA-D18C6E1F5747}"/>
              </a:ext>
            </a:extLst>
          </p:cNvPr>
          <p:cNvSpPr>
            <a:spLocks noGrp="1"/>
          </p:cNvSpPr>
          <p:nvPr>
            <p:ph type="pic" sz="quarter" idx="17" hasCustomPrompt="1"/>
          </p:nvPr>
        </p:nvSpPr>
        <p:spPr>
          <a:xfrm>
            <a:off x="468000" y="3906000"/>
            <a:ext cx="5394826" cy="2466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7" name="Picture Placeholder 10">
            <a:extLst>
              <a:ext uri="{FF2B5EF4-FFF2-40B4-BE49-F238E27FC236}">
                <a16:creationId xmlns:a16="http://schemas.microsoft.com/office/drawing/2014/main" id="{6E0827A3-66D2-4B1E-9BED-034E304D946C}"/>
              </a:ext>
            </a:extLst>
          </p:cNvPr>
          <p:cNvSpPr>
            <a:spLocks noGrp="1"/>
          </p:cNvSpPr>
          <p:nvPr>
            <p:ph type="pic" sz="quarter" idx="19" hasCustomPrompt="1"/>
          </p:nvPr>
        </p:nvSpPr>
        <p:spPr>
          <a:xfrm>
            <a:off x="6325654" y="3906000"/>
            <a:ext cx="5394826" cy="2466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pic>
        <p:nvPicPr>
          <p:cNvPr id="10" name="logo">
            <a:extLst>
              <a:ext uri="{FF2B5EF4-FFF2-40B4-BE49-F238E27FC236}">
                <a16:creationId xmlns:a16="http://schemas.microsoft.com/office/drawing/2014/main" id="{8FB787D8-B20B-4CDD-AD31-9D142FE01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8975327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eelden_half">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9C331A13-1A23-45B9-B4EC-7339F4C8D6E0}"/>
              </a:ext>
            </a:extLst>
          </p:cNvPr>
          <p:cNvSpPr>
            <a:spLocks noGrp="1"/>
          </p:cNvSpPr>
          <p:nvPr>
            <p:ph type="pic" sz="quarter" idx="13" hasCustomPrompt="1"/>
          </p:nvPr>
        </p:nvSpPr>
        <p:spPr>
          <a:xfrm>
            <a:off x="467999" y="954000"/>
            <a:ext cx="5394827" cy="5418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
        <p:nvSpPr>
          <p:cNvPr id="13" name="Picture Placeholder 10">
            <a:extLst>
              <a:ext uri="{FF2B5EF4-FFF2-40B4-BE49-F238E27FC236}">
                <a16:creationId xmlns:a16="http://schemas.microsoft.com/office/drawing/2014/main" id="{F806B7EE-0E14-4546-95EA-AD315680EC19}"/>
              </a:ext>
            </a:extLst>
          </p:cNvPr>
          <p:cNvSpPr>
            <a:spLocks noGrp="1"/>
          </p:cNvSpPr>
          <p:nvPr>
            <p:ph type="pic" sz="quarter" idx="15" hasCustomPrompt="1"/>
          </p:nvPr>
        </p:nvSpPr>
        <p:spPr>
          <a:xfrm>
            <a:off x="6325653" y="954000"/>
            <a:ext cx="5394827" cy="5418000"/>
          </a:xfrm>
        </p:spPr>
        <p:txBody>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pic>
        <p:nvPicPr>
          <p:cNvPr id="9" name="logo">
            <a:extLst>
              <a:ext uri="{FF2B5EF4-FFF2-40B4-BE49-F238E27FC236}">
                <a16:creationId xmlns:a16="http://schemas.microsoft.com/office/drawing/2014/main" id="{EB3BB627-22B4-4ED1-8CE0-89651AA223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13076260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Half beeld verticaa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p:nvPr>
        </p:nvSpPr>
        <p:spPr>
          <a:xfrm>
            <a:off x="6480000" y="1566000"/>
            <a:ext cx="4860000" cy="4824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6480000" y="900000"/>
            <a:ext cx="4860000" cy="605259"/>
          </a:xfrm>
        </p:spPr>
        <p:txBody>
          <a:bodyPr/>
          <a:lstStyle/>
          <a:p>
            <a:r>
              <a:rPr lang="en-US" dirty="0"/>
              <a:t>Click to edit Master title style</a:t>
            </a:r>
            <a:endParaRPr lang="en-GB" dirty="0"/>
          </a:p>
        </p:txBody>
      </p:sp>
      <p:pic>
        <p:nvPicPr>
          <p:cNvPr id="9" name="logo">
            <a:extLst>
              <a:ext uri="{FF2B5EF4-FFF2-40B4-BE49-F238E27FC236}">
                <a16:creationId xmlns:a16="http://schemas.microsoft.com/office/drawing/2014/main" id="{8DCF1B39-750D-4E47-9F74-7C86C2C295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2" name="Picture Placeholder 11">
            <a:extLst>
              <a:ext uri="{FF2B5EF4-FFF2-40B4-BE49-F238E27FC236}">
                <a16:creationId xmlns:a16="http://schemas.microsoft.com/office/drawing/2014/main" id="{42700B48-28A0-4CBA-BE88-289DF7F9DEAA}"/>
              </a:ext>
            </a:extLst>
          </p:cNvPr>
          <p:cNvSpPr>
            <a:spLocks noGrp="1"/>
          </p:cNvSpPr>
          <p:nvPr>
            <p:ph type="pic" sz="quarter" idx="14" hasCustomPrompt="1"/>
          </p:nvPr>
        </p:nvSpPr>
        <p:spPr>
          <a:xfrm>
            <a:off x="0" y="0"/>
            <a:ext cx="6096000" cy="6858000"/>
          </a:xfrm>
          <a:custGeom>
            <a:avLst/>
            <a:gdLst>
              <a:gd name="connsiteX0" fmla="*/ 0 w 6096000"/>
              <a:gd name="connsiteY0" fmla="*/ 0 h 6858000"/>
              <a:gd name="connsiteX1" fmla="*/ 5862827 w 6096000"/>
              <a:gd name="connsiteY1" fmla="*/ 0 h 6858000"/>
              <a:gd name="connsiteX2" fmla="*/ 5862827 w 6096000"/>
              <a:gd name="connsiteY2" fmla="*/ 713233 h 6858000"/>
              <a:gd name="connsiteX3" fmla="*/ 6096000 w 6096000"/>
              <a:gd name="connsiteY3" fmla="*/ 713233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62827" y="0"/>
                </a:lnTo>
                <a:lnTo>
                  <a:pt x="5862827" y="713233"/>
                </a:lnTo>
                <a:lnTo>
                  <a:pt x="6096000" y="713233"/>
                </a:lnTo>
                <a:lnTo>
                  <a:pt x="6096000" y="6858000"/>
                </a:lnTo>
                <a:lnTo>
                  <a:pt x="0" y="6858000"/>
                </a:lnTo>
                <a:close/>
              </a:path>
            </a:pathLst>
          </a:custGeom>
        </p:spPr>
        <p:txBody>
          <a:bodyPr wrap="square" anchor="ctr">
            <a:noAutofit/>
          </a:bodyP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p:txBody>
      </p:sp>
    </p:spTree>
    <p:extLst>
      <p:ext uri="{BB962C8B-B14F-4D97-AF65-F5344CB8AC3E}">
        <p14:creationId xmlns:p14="http://schemas.microsoft.com/office/powerpoint/2010/main" val="36297456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Half beeld horizontaal">
    <p:spTree>
      <p:nvGrpSpPr>
        <p:cNvPr id="1" name=""/>
        <p:cNvGrpSpPr/>
        <p:nvPr/>
      </p:nvGrpSpPr>
      <p:grpSpPr>
        <a:xfrm>
          <a:off x="0" y="0"/>
          <a:ext cx="0" cy="0"/>
          <a:chOff x="0" y="0"/>
          <a:chExt cx="0" cy="0"/>
        </a:xfrm>
      </p:grpSpPr>
      <p:pic>
        <p:nvPicPr>
          <p:cNvPr id="4" name="Picture 3" hidden="1">
            <a:extLst>
              <a:ext uri="{FF2B5EF4-FFF2-40B4-BE49-F238E27FC236}">
                <a16:creationId xmlns:a16="http://schemas.microsoft.com/office/drawing/2014/main" id="{FC5E962A-7CFF-4532-B1F1-3144E87639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720000"/>
            <a:ext cx="13633704" cy="8298180"/>
          </a:xfrm>
          <a:prstGeom prst="rect">
            <a:avLst/>
          </a:prstGeom>
        </p:spPr>
      </p:pic>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360000" y="3564000"/>
            <a:ext cx="10982131" cy="605259"/>
          </a:xfrm>
        </p:spPr>
        <p:txBody>
          <a:body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38F1CB1-2492-47E0-9B61-D3DFE8AF36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p:nvPr>
        </p:nvSpPr>
        <p:spPr>
          <a:xfrm>
            <a:off x="360000" y="4230000"/>
            <a:ext cx="10980000" cy="219014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Picture Placeholder 12">
            <a:extLst>
              <a:ext uri="{FF2B5EF4-FFF2-40B4-BE49-F238E27FC236}">
                <a16:creationId xmlns:a16="http://schemas.microsoft.com/office/drawing/2014/main" id="{56033302-59F3-4293-B0BB-0375879110B3}"/>
              </a:ext>
            </a:extLst>
          </p:cNvPr>
          <p:cNvSpPr>
            <a:spLocks noGrp="1"/>
          </p:cNvSpPr>
          <p:nvPr>
            <p:ph type="pic" sz="quarter" idx="14" hasCustomPrompt="1"/>
          </p:nvPr>
        </p:nvSpPr>
        <p:spPr>
          <a:xfrm>
            <a:off x="0" y="0"/>
            <a:ext cx="12192000" cy="3429000"/>
          </a:xfrm>
          <a:custGeom>
            <a:avLst/>
            <a:gdLst>
              <a:gd name="connsiteX0" fmla="*/ 0 w 12192000"/>
              <a:gd name="connsiteY0" fmla="*/ 0 h 3429000"/>
              <a:gd name="connsiteX1" fmla="*/ 5862827 w 12192000"/>
              <a:gd name="connsiteY1" fmla="*/ 0 h 3429000"/>
              <a:gd name="connsiteX2" fmla="*/ 5862827 w 12192000"/>
              <a:gd name="connsiteY2" fmla="*/ 713232 h 3429000"/>
              <a:gd name="connsiteX3" fmla="*/ 6329172 w 12192000"/>
              <a:gd name="connsiteY3" fmla="*/ 713232 h 3429000"/>
              <a:gd name="connsiteX4" fmla="*/ 6329172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5862827" y="0"/>
                </a:lnTo>
                <a:lnTo>
                  <a:pt x="5862827" y="713232"/>
                </a:lnTo>
                <a:lnTo>
                  <a:pt x="6329172" y="713232"/>
                </a:lnTo>
                <a:lnTo>
                  <a:pt x="6329172" y="0"/>
                </a:lnTo>
                <a:lnTo>
                  <a:pt x="12192000" y="0"/>
                </a:lnTo>
                <a:lnTo>
                  <a:pt x="12192000" y="3429000"/>
                </a:lnTo>
                <a:lnTo>
                  <a:pt x="0" y="3429000"/>
                </a:lnTo>
                <a:close/>
              </a:path>
            </a:pathLst>
          </a:custGeom>
        </p:spPr>
        <p:txBody>
          <a:bodyPr wrap="square" anchor="ctr">
            <a:noAutofit/>
          </a:bodyP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GB" dirty="0" err="1"/>
              <a:t>Selecteer</a:t>
            </a:r>
            <a:r>
              <a:rPr lang="en-GB" dirty="0"/>
              <a:t> </a:t>
            </a:r>
            <a:r>
              <a:rPr lang="en-GB" dirty="0" err="1"/>
              <a:t>beeldvlak</a:t>
            </a:r>
            <a:r>
              <a:rPr lang="en-GB" dirty="0"/>
              <a:t> </a:t>
            </a:r>
            <a:r>
              <a:rPr lang="en-GB" dirty="0" err="1"/>
              <a:t>en</a:t>
            </a:r>
            <a:r>
              <a:rPr lang="en-GB" dirty="0"/>
              <a:t> </a:t>
            </a:r>
            <a:r>
              <a:rPr lang="en-GB" dirty="0" err="1"/>
              <a:t>gebruik</a:t>
            </a:r>
            <a:r>
              <a:rPr lang="en-GB" dirty="0"/>
              <a:t> de knop ‘</a:t>
            </a:r>
            <a:r>
              <a:rPr lang="en-GB" dirty="0" err="1"/>
              <a:t>Afbeelding</a:t>
            </a:r>
            <a:r>
              <a:rPr lang="en-GB" dirty="0"/>
              <a:t>’ op het lint</a:t>
            </a:r>
          </a:p>
          <a:p>
            <a:endParaRPr lang="en-GB" dirty="0"/>
          </a:p>
        </p:txBody>
      </p:sp>
    </p:spTree>
    <p:extLst>
      <p:ext uri="{BB962C8B-B14F-4D97-AF65-F5344CB8AC3E}">
        <p14:creationId xmlns:p14="http://schemas.microsoft.com/office/powerpoint/2010/main" val="149123804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Grafieken half">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4" name="Chart Placeholder 3">
            <a:extLst>
              <a:ext uri="{FF2B5EF4-FFF2-40B4-BE49-F238E27FC236}">
                <a16:creationId xmlns:a16="http://schemas.microsoft.com/office/drawing/2014/main" id="{D0C13572-2987-45D9-8A6C-8B8A3A3F5F60}"/>
              </a:ext>
            </a:extLst>
          </p:cNvPr>
          <p:cNvSpPr>
            <a:spLocks noGrp="1"/>
          </p:cNvSpPr>
          <p:nvPr>
            <p:ph type="chart" sz="quarter" idx="13"/>
          </p:nvPr>
        </p:nvSpPr>
        <p:spPr>
          <a:xfrm>
            <a:off x="360000" y="864000"/>
            <a:ext cx="5400000" cy="5400000"/>
          </a:xfrm>
        </p:spPr>
        <p:txBody>
          <a:bodyPr/>
          <a:lstStyle>
            <a:lvl1pPr>
              <a:defRPr b="0" i="0">
                <a:latin typeface="RijksoverheidSansWebText Regular" panose="020B0503040202060203" pitchFamily="34" charset="0"/>
              </a:defRPr>
            </a:lvl1pPr>
          </a:lstStyle>
          <a:p>
            <a:endParaRPr lang="en-GB" dirty="0"/>
          </a:p>
        </p:txBody>
      </p:sp>
      <p:sp>
        <p:nvSpPr>
          <p:cNvPr id="13" name="Chart Placeholder 3">
            <a:extLst>
              <a:ext uri="{FF2B5EF4-FFF2-40B4-BE49-F238E27FC236}">
                <a16:creationId xmlns:a16="http://schemas.microsoft.com/office/drawing/2014/main" id="{A71DB2E8-659C-469E-A25E-1AE8D249A292}"/>
              </a:ext>
            </a:extLst>
          </p:cNvPr>
          <p:cNvSpPr>
            <a:spLocks noGrp="1"/>
          </p:cNvSpPr>
          <p:nvPr>
            <p:ph type="chart" sz="quarter" idx="14"/>
          </p:nvPr>
        </p:nvSpPr>
        <p:spPr>
          <a:xfrm>
            <a:off x="6432002" y="864000"/>
            <a:ext cx="5400000" cy="5400000"/>
          </a:xfrm>
        </p:spPr>
        <p:txBody>
          <a:bodyPr/>
          <a:lstStyle>
            <a:lvl1pPr>
              <a:defRPr b="0" i="0">
                <a:latin typeface="RijksoverheidSansWebText Regular" panose="020B0503040202060203" pitchFamily="34" charset="0"/>
              </a:defRPr>
            </a:lvl1pPr>
          </a:lstStyle>
          <a:p>
            <a:endParaRPr lang="en-GB" dirty="0"/>
          </a:p>
        </p:txBody>
      </p:sp>
    </p:spTree>
    <p:extLst>
      <p:ext uri="{BB962C8B-B14F-4D97-AF65-F5344CB8AC3E}">
        <p14:creationId xmlns:p14="http://schemas.microsoft.com/office/powerpoint/2010/main" val="22547571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Grafieken ongelij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D0C13572-2987-45D9-8A6C-8B8A3A3F5F60}"/>
              </a:ext>
            </a:extLst>
          </p:cNvPr>
          <p:cNvSpPr>
            <a:spLocks noGrp="1"/>
          </p:cNvSpPr>
          <p:nvPr>
            <p:ph type="chart" sz="quarter" idx="13"/>
          </p:nvPr>
        </p:nvSpPr>
        <p:spPr>
          <a:xfrm>
            <a:off x="359998" y="1692026"/>
            <a:ext cx="7740000" cy="4571974"/>
          </a:xfrm>
        </p:spPr>
        <p:txBody>
          <a:bodyPr/>
          <a:lstStyle>
            <a:lvl1pPr>
              <a:defRPr b="0" i="0">
                <a:latin typeface="RijksoverheidSansWebText Regular" panose="020B0503040202060203" pitchFamily="34" charset="0"/>
              </a:defRPr>
            </a:lvl1pPr>
          </a:lstStyle>
          <a:p>
            <a:endParaRPr lang="en-GB" dirty="0"/>
          </a:p>
        </p:txBody>
      </p:sp>
      <p:sp>
        <p:nvSpPr>
          <p:cNvPr id="13" name="Chart Placeholder 3">
            <a:extLst>
              <a:ext uri="{FF2B5EF4-FFF2-40B4-BE49-F238E27FC236}">
                <a16:creationId xmlns:a16="http://schemas.microsoft.com/office/drawing/2014/main" id="{A71DB2E8-659C-469E-A25E-1AE8D249A292}"/>
              </a:ext>
            </a:extLst>
          </p:cNvPr>
          <p:cNvSpPr>
            <a:spLocks noGrp="1"/>
          </p:cNvSpPr>
          <p:nvPr>
            <p:ph type="chart" sz="quarter" idx="14"/>
          </p:nvPr>
        </p:nvSpPr>
        <p:spPr>
          <a:xfrm>
            <a:off x="8460000" y="1692026"/>
            <a:ext cx="3357853" cy="4571974"/>
          </a:xfrm>
        </p:spPr>
        <p:txBody>
          <a:bodyPr/>
          <a:lstStyle>
            <a:lvl1pPr>
              <a:defRPr b="0" i="0">
                <a:latin typeface="RijksoverheidSansWebText Regular" panose="020B0503040202060203" pitchFamily="34" charset="0"/>
              </a:defRPr>
            </a:lvl1pPr>
          </a:lstStyle>
          <a:p>
            <a:endParaRPr lang="en-GB" dirty="0"/>
          </a:p>
        </p:txBody>
      </p:sp>
      <p:sp>
        <p:nvSpPr>
          <p:cNvPr id="9" name="Title 1">
            <a:extLst>
              <a:ext uri="{FF2B5EF4-FFF2-40B4-BE49-F238E27FC236}">
                <a16:creationId xmlns:a16="http://schemas.microsoft.com/office/drawing/2014/main" id="{CDAFD686-1151-48C3-9569-CDD391ADBFF4}"/>
              </a:ext>
            </a:extLst>
          </p:cNvPr>
          <p:cNvSpPr>
            <a:spLocks noGrp="1"/>
          </p:cNvSpPr>
          <p:nvPr>
            <p:ph type="title"/>
          </p:nvPr>
        </p:nvSpPr>
        <p:spPr>
          <a:xfrm>
            <a:off x="360000" y="900000"/>
            <a:ext cx="10982131" cy="605259"/>
          </a:xfrm>
        </p:spPr>
        <p:txBody>
          <a:bodyPr/>
          <a:lstStyle/>
          <a:p>
            <a:r>
              <a:rPr lang="en-US" dirty="0"/>
              <a:t>Click to edit Master title style</a:t>
            </a:r>
            <a:endParaRPr lang="en-GB" dirty="0"/>
          </a:p>
        </p:txBody>
      </p:sp>
      <p:pic>
        <p:nvPicPr>
          <p:cNvPr id="10" name="logo">
            <a:extLst>
              <a:ext uri="{FF2B5EF4-FFF2-40B4-BE49-F238E27FC236}">
                <a16:creationId xmlns:a16="http://schemas.microsoft.com/office/drawing/2014/main" id="{B87D6590-23E4-47A3-A663-DAFB3D5005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0197827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kst grafie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3A42B7-63B7-4004-A3A6-CD889C449E58}"/>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360000" y="900000"/>
            <a:ext cx="5502827" cy="641458"/>
          </a:xfrm>
        </p:spPr>
        <p:txBody>
          <a:body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573CB952-AAA7-438C-A7E8-DE2D1BDA05C2}"/>
              </a:ext>
            </a:extLst>
          </p:cNvPr>
          <p:cNvSpPr>
            <a:spLocks noGrp="1"/>
          </p:cNvSpPr>
          <p:nvPr>
            <p:ph type="body" sz="quarter" idx="14"/>
          </p:nvPr>
        </p:nvSpPr>
        <p:spPr>
          <a:xfrm>
            <a:off x="360362" y="1566000"/>
            <a:ext cx="5508000" cy="4896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hart Placeholder 3">
            <a:extLst>
              <a:ext uri="{FF2B5EF4-FFF2-40B4-BE49-F238E27FC236}">
                <a16:creationId xmlns:a16="http://schemas.microsoft.com/office/drawing/2014/main" id="{BAD86F60-6EAC-4EAC-A745-4F32A667A143}"/>
              </a:ext>
            </a:extLst>
          </p:cNvPr>
          <p:cNvSpPr>
            <a:spLocks noGrp="1"/>
          </p:cNvSpPr>
          <p:nvPr>
            <p:ph type="chart" sz="quarter" idx="15"/>
          </p:nvPr>
        </p:nvSpPr>
        <p:spPr>
          <a:xfrm>
            <a:off x="6432002" y="1566000"/>
            <a:ext cx="5400000" cy="4698000"/>
          </a:xfrm>
        </p:spPr>
        <p:txBody>
          <a:bodyPr/>
          <a:lstStyle>
            <a:lvl1pPr>
              <a:defRPr b="0" i="0">
                <a:latin typeface="RijksoverheidSansWebText Regular" panose="020B0503040202060203" pitchFamily="34" charset="0"/>
              </a:defRPr>
            </a:lvl1pPr>
          </a:lstStyle>
          <a:p>
            <a:endParaRPr lang="en-GB" dirty="0"/>
          </a:p>
        </p:txBody>
      </p:sp>
      <p:pic>
        <p:nvPicPr>
          <p:cNvPr id="11" name="logo">
            <a:extLst>
              <a:ext uri="{FF2B5EF4-FFF2-40B4-BE49-F238E27FC236}">
                <a16:creationId xmlns:a16="http://schemas.microsoft.com/office/drawing/2014/main" id="{D5E54653-E6D3-43E5-B62F-BED9B555BA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673101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309801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abel met tit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p:txBody>
          <a:body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9CDACD52-6053-4761-ACD5-AF8438C333D9}"/>
              </a:ext>
            </a:extLst>
          </p:cNvPr>
          <p:cNvSpPr>
            <a:spLocks noGrp="1"/>
          </p:cNvSpPr>
          <p:nvPr>
            <p:ph type="subTitle" idx="1"/>
          </p:nvPr>
        </p:nvSpPr>
        <p:spPr>
          <a:xfrm>
            <a:off x="360000" y="1567331"/>
            <a:ext cx="9144000" cy="431590"/>
          </a:xfrm>
        </p:spPr>
        <p:txBody>
          <a:bodyPr>
            <a:normAutofit/>
          </a:bodyPr>
          <a:lstStyle>
            <a:lvl1pPr marL="0" indent="0" algn="l">
              <a:buNone/>
              <a:defRPr sz="2000" b="0" i="0">
                <a:solidFill>
                  <a:schemeClr val="tx2"/>
                </a:solidFill>
                <a:latin typeface="RijksoverheidSansWebText Regular" panose="020B050304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2" name="Table Placeholder 11">
            <a:extLst>
              <a:ext uri="{FF2B5EF4-FFF2-40B4-BE49-F238E27FC236}">
                <a16:creationId xmlns:a16="http://schemas.microsoft.com/office/drawing/2014/main" id="{BB999A82-F972-4435-A0A2-27C59EFFADD3}"/>
              </a:ext>
            </a:extLst>
          </p:cNvPr>
          <p:cNvSpPr>
            <a:spLocks noGrp="1"/>
          </p:cNvSpPr>
          <p:nvPr>
            <p:ph type="tbl" sz="quarter" idx="13"/>
          </p:nvPr>
        </p:nvSpPr>
        <p:spPr>
          <a:xfrm>
            <a:off x="477838" y="2179638"/>
            <a:ext cx="10787062" cy="4168775"/>
          </a:xfrm>
        </p:spPr>
        <p:txBody>
          <a:bodyPr/>
          <a:lstStyle>
            <a:lvl1pPr>
              <a:defRPr b="0" i="0">
                <a:latin typeface="RijksoverheidSansWebText Regular" panose="020B0503040202060203" pitchFamily="34" charset="0"/>
              </a:defRPr>
            </a:lvl1pPr>
          </a:lstStyle>
          <a:p>
            <a:endParaRPr lang="en-GB" dirty="0"/>
          </a:p>
        </p:txBody>
      </p:sp>
      <p:pic>
        <p:nvPicPr>
          <p:cNvPr id="10" name="logo">
            <a:extLst>
              <a:ext uri="{FF2B5EF4-FFF2-40B4-BE49-F238E27FC236}">
                <a16:creationId xmlns:a16="http://schemas.microsoft.com/office/drawing/2014/main" id="{C57DC97C-57B8-465B-88FB-BA298E224B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5524238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able Placeholder 11">
            <a:extLst>
              <a:ext uri="{FF2B5EF4-FFF2-40B4-BE49-F238E27FC236}">
                <a16:creationId xmlns:a16="http://schemas.microsoft.com/office/drawing/2014/main" id="{BB999A82-F972-4435-A0A2-27C59EFFADD3}"/>
              </a:ext>
            </a:extLst>
          </p:cNvPr>
          <p:cNvSpPr>
            <a:spLocks noGrp="1"/>
          </p:cNvSpPr>
          <p:nvPr>
            <p:ph type="tbl" sz="quarter" idx="13"/>
          </p:nvPr>
        </p:nvSpPr>
        <p:spPr>
          <a:xfrm>
            <a:off x="468000" y="936000"/>
            <a:ext cx="11160000" cy="5472000"/>
          </a:xfrm>
        </p:spPr>
        <p:txBody>
          <a:bodyPr/>
          <a:lstStyle>
            <a:lvl1pPr>
              <a:defRPr b="0" i="0">
                <a:latin typeface="RijksoverheidSansWebText Regular" panose="020B0503040202060203" pitchFamily="34" charset="0"/>
              </a:defRPr>
            </a:lvl1pPr>
          </a:lstStyle>
          <a:p>
            <a:endParaRPr lang="en-GB" dirty="0"/>
          </a:p>
        </p:txBody>
      </p:sp>
      <p:pic>
        <p:nvPicPr>
          <p:cNvPr id="9" name="logo">
            <a:extLst>
              <a:ext uri="{FF2B5EF4-FFF2-40B4-BE49-F238E27FC236}">
                <a16:creationId xmlns:a16="http://schemas.microsoft.com/office/drawing/2014/main" id="{B7C8DDCA-3749-4D63-A1D7-B339DF0196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11223903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_Teks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3A42B7-63B7-4004-A3A6-CD889C449E58}"/>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360000" y="900000"/>
            <a:ext cx="5502827" cy="641458"/>
          </a:xfrm>
        </p:spPr>
        <p:txBody>
          <a:body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sp>
        <p:nvSpPr>
          <p:cNvPr id="12" name="Text Placeholder 11">
            <a:extLst>
              <a:ext uri="{FF2B5EF4-FFF2-40B4-BE49-F238E27FC236}">
                <a16:creationId xmlns:a16="http://schemas.microsoft.com/office/drawing/2014/main" id="{573CB952-AAA7-438C-A7E8-DE2D1BDA05C2}"/>
              </a:ext>
            </a:extLst>
          </p:cNvPr>
          <p:cNvSpPr>
            <a:spLocks noGrp="1"/>
          </p:cNvSpPr>
          <p:nvPr>
            <p:ph type="body" sz="quarter" idx="14"/>
          </p:nvPr>
        </p:nvSpPr>
        <p:spPr>
          <a:xfrm>
            <a:off x="360362" y="1566000"/>
            <a:ext cx="5508000" cy="4896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logo">
            <a:extLst>
              <a:ext uri="{FF2B5EF4-FFF2-40B4-BE49-F238E27FC236}">
                <a16:creationId xmlns:a16="http://schemas.microsoft.com/office/drawing/2014/main" id="{9E9F549A-3DCE-439B-BD15-4E58F62DF6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35020868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eeld tekstvlak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7621-5CA4-4A06-BCA5-F74D297D5009}"/>
              </a:ext>
            </a:extLst>
          </p:cNvPr>
          <p:cNvSpPr>
            <a:spLocks noGrp="1"/>
          </p:cNvSpPr>
          <p:nvPr>
            <p:ph type="ctrTitle"/>
          </p:nvPr>
        </p:nvSpPr>
        <p:spPr>
          <a:xfrm>
            <a:off x="469426" y="3429000"/>
            <a:ext cx="5649433" cy="2078665"/>
          </a:xfrm>
          <a:solidFill>
            <a:schemeClr val="accent1"/>
          </a:solidFill>
        </p:spPr>
        <p:txBody>
          <a:bodyPr lIns="180000" rIns="180000" anchor="ctr">
            <a:normAutofit/>
          </a:bodyPr>
          <a:lstStyle>
            <a:lvl1pPr algn="l">
              <a:lnSpc>
                <a:spcPct val="100000"/>
              </a:lnSpc>
              <a:defRPr sz="4000"/>
            </a:lvl1pPr>
          </a:lstStyle>
          <a:p>
            <a:r>
              <a:rPr lang="en-US" dirty="0"/>
              <a:t>Click to edit Master title style</a:t>
            </a:r>
            <a:endParaRPr lang="en-GB" dirty="0"/>
          </a:p>
        </p:txBody>
      </p:sp>
      <p:pic>
        <p:nvPicPr>
          <p:cNvPr id="7" name="logo">
            <a:extLst>
              <a:ext uri="{FF2B5EF4-FFF2-40B4-BE49-F238E27FC236}">
                <a16:creationId xmlns:a16="http://schemas.microsoft.com/office/drawing/2014/main" id="{F460229F-F2E3-4B6A-93E7-1A9E4218C5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42425688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eeld tekstvlak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7621-5CA4-4A06-BCA5-F74D297D5009}"/>
              </a:ext>
            </a:extLst>
          </p:cNvPr>
          <p:cNvSpPr>
            <a:spLocks noGrp="1"/>
          </p:cNvSpPr>
          <p:nvPr>
            <p:ph type="ctrTitle"/>
          </p:nvPr>
        </p:nvSpPr>
        <p:spPr>
          <a:xfrm>
            <a:off x="446566" y="914400"/>
            <a:ext cx="5649433" cy="1722474"/>
          </a:xfrm>
          <a:solidFill>
            <a:schemeClr val="accent1"/>
          </a:solidFill>
        </p:spPr>
        <p:txBody>
          <a:bodyPr anchor="ctr">
            <a:normAutofit/>
          </a:bodyPr>
          <a:lstStyle>
            <a:lvl1pPr algn="l">
              <a:lnSpc>
                <a:spcPct val="100000"/>
              </a:lnSpc>
              <a:defRPr sz="4000"/>
            </a:lvl1pPr>
          </a:lstStyle>
          <a:p>
            <a:r>
              <a:rPr lang="en-US" dirty="0"/>
              <a:t>Click to edit Master title style</a:t>
            </a:r>
            <a:endParaRPr lang="en-GB" dirty="0"/>
          </a:p>
        </p:txBody>
      </p:sp>
      <p:sp>
        <p:nvSpPr>
          <p:cNvPr id="5" name="Rectangle 4">
            <a:extLst>
              <a:ext uri="{FF2B5EF4-FFF2-40B4-BE49-F238E27FC236}">
                <a16:creationId xmlns:a16="http://schemas.microsoft.com/office/drawing/2014/main" id="{774E0946-C12D-4C45-A3AA-E3E10208F091}"/>
              </a:ext>
            </a:extLst>
          </p:cNvPr>
          <p:cNvSpPr/>
          <p:nvPr userDrawn="1"/>
        </p:nvSpPr>
        <p:spPr>
          <a:xfrm>
            <a:off x="446567" y="9144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ijksoverheidSansWebText Regular" panose="020B0503040202060203" pitchFamily="34" charset="0"/>
            </a:endParaRPr>
          </a:p>
        </p:txBody>
      </p:sp>
      <p:pic>
        <p:nvPicPr>
          <p:cNvPr id="9" name="logo">
            <a:extLst>
              <a:ext uri="{FF2B5EF4-FFF2-40B4-BE49-F238E27FC236}">
                <a16:creationId xmlns:a16="http://schemas.microsoft.com/office/drawing/2014/main" id="{36BEF143-758B-4027-BC3B-084D700F8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12880965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kst half">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3A42B7-63B7-4004-A3A6-CD889C449E58}"/>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360000" y="900000"/>
            <a:ext cx="5502827" cy="641458"/>
          </a:xfrm>
        </p:spPr>
        <p:txBody>
          <a:body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2" name="Text Placeholder 11">
            <a:extLst>
              <a:ext uri="{FF2B5EF4-FFF2-40B4-BE49-F238E27FC236}">
                <a16:creationId xmlns:a16="http://schemas.microsoft.com/office/drawing/2014/main" id="{573CB952-AAA7-438C-A7E8-DE2D1BDA05C2}"/>
              </a:ext>
            </a:extLst>
          </p:cNvPr>
          <p:cNvSpPr>
            <a:spLocks noGrp="1"/>
          </p:cNvSpPr>
          <p:nvPr>
            <p:ph type="body" sz="quarter" idx="14"/>
          </p:nvPr>
        </p:nvSpPr>
        <p:spPr>
          <a:xfrm>
            <a:off x="360362" y="1566000"/>
            <a:ext cx="5508000" cy="4896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533960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Afsluiting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lk_vlak">
            <a:extLst>
              <a:ext uri="{FF2B5EF4-FFF2-40B4-BE49-F238E27FC236}">
                <a16:creationId xmlns:a16="http://schemas.microsoft.com/office/drawing/2014/main" id="{5C13CFF9-4C95-4047-9026-3A34D42F173B}"/>
              </a:ext>
            </a:extLst>
          </p:cNvPr>
          <p:cNvSpPr/>
          <p:nvPr userDrawn="1"/>
        </p:nvSpPr>
        <p:spPr>
          <a:xfrm>
            <a:off x="-1" y="-1"/>
            <a:ext cx="6096001" cy="3276000"/>
          </a:xfrm>
          <a:custGeom>
            <a:avLst/>
            <a:gdLst>
              <a:gd name="connsiteX0" fmla="*/ 1 w 6096001"/>
              <a:gd name="connsiteY0" fmla="*/ 0 h 3276000"/>
              <a:gd name="connsiteX1" fmla="*/ 5862828 w 6096001"/>
              <a:gd name="connsiteY1" fmla="*/ 0 h 3276000"/>
              <a:gd name="connsiteX2" fmla="*/ 5862828 w 6096001"/>
              <a:gd name="connsiteY2" fmla="*/ 713233 h 3276000"/>
              <a:gd name="connsiteX3" fmla="*/ 6096001 w 6096001"/>
              <a:gd name="connsiteY3" fmla="*/ 713233 h 3276000"/>
              <a:gd name="connsiteX4" fmla="*/ 6096001 w 6096001"/>
              <a:gd name="connsiteY4" fmla="*/ 2826000 h 3276000"/>
              <a:gd name="connsiteX5" fmla="*/ 3048001 w 6096001"/>
              <a:gd name="connsiteY5" fmla="*/ 2826000 h 3276000"/>
              <a:gd name="connsiteX6" fmla="*/ 3048001 w 6096001"/>
              <a:gd name="connsiteY6" fmla="*/ 3276000 h 3276000"/>
              <a:gd name="connsiteX7" fmla="*/ 0 w 6096001"/>
              <a:gd name="connsiteY7" fmla="*/ 3276000 h 3276000"/>
              <a:gd name="connsiteX8" fmla="*/ 0 w 6096001"/>
              <a:gd name="connsiteY8" fmla="*/ 2826000 h 3276000"/>
              <a:gd name="connsiteX9" fmla="*/ 1 w 6096001"/>
              <a:gd name="connsiteY9" fmla="*/ 2826000 h 32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3276000">
                <a:moveTo>
                  <a:pt x="1" y="0"/>
                </a:moveTo>
                <a:lnTo>
                  <a:pt x="5862828" y="0"/>
                </a:lnTo>
                <a:lnTo>
                  <a:pt x="5862828" y="713233"/>
                </a:lnTo>
                <a:lnTo>
                  <a:pt x="6096001" y="713233"/>
                </a:lnTo>
                <a:lnTo>
                  <a:pt x="6096001" y="2826000"/>
                </a:lnTo>
                <a:lnTo>
                  <a:pt x="3048001" y="2826000"/>
                </a:lnTo>
                <a:lnTo>
                  <a:pt x="3048001" y="3276000"/>
                </a:lnTo>
                <a:lnTo>
                  <a:pt x="0" y="3276000"/>
                </a:lnTo>
                <a:lnTo>
                  <a:pt x="0" y="2826000"/>
                </a:lnTo>
                <a:lnTo>
                  <a:pt x="1" y="2826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20F7621-5CA4-4A06-BCA5-F74D297D5009}"/>
              </a:ext>
            </a:extLst>
          </p:cNvPr>
          <p:cNvSpPr>
            <a:spLocks noGrp="1"/>
          </p:cNvSpPr>
          <p:nvPr>
            <p:ph type="ctrTitle"/>
          </p:nvPr>
        </p:nvSpPr>
        <p:spPr>
          <a:xfrm>
            <a:off x="360000" y="745200"/>
            <a:ext cx="5194133" cy="1828801"/>
          </a:xfrm>
        </p:spPr>
        <p:txBody>
          <a:bodyPr anchor="ctr">
            <a:normAutofit/>
          </a:bodyPr>
          <a:lstStyle>
            <a:lvl1pPr algn="l">
              <a:lnSpc>
                <a:spcPct val="100000"/>
              </a:lnSpc>
              <a:defRPr sz="4000"/>
            </a:lvl1pPr>
          </a:lstStyle>
          <a:p>
            <a:r>
              <a:rPr lang="en-US" dirty="0"/>
              <a:t>Click to edit Master title style</a:t>
            </a:r>
            <a:endParaRPr lang="en-GB" dirty="0"/>
          </a:p>
        </p:txBody>
      </p:sp>
      <p:pic>
        <p:nvPicPr>
          <p:cNvPr id="7" name="lk_logo">
            <a:extLst>
              <a:ext uri="{FF2B5EF4-FFF2-40B4-BE49-F238E27FC236}">
                <a16:creationId xmlns:a16="http://schemas.microsoft.com/office/drawing/2014/main" id="{17B88E2F-5CDA-4DAC-A914-8427276FCB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263145506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Afsluiting_2">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FC2443-0225-488A-A1CA-84A350A99337}"/>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ijksoverheidSansWebText Regular" panose="020B0503040202060203" pitchFamily="34" charset="0"/>
            </a:endParaRPr>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p:nvPr>
        </p:nvSpPr>
        <p:spPr>
          <a:xfrm>
            <a:off x="6480000" y="1566000"/>
            <a:ext cx="4860000" cy="4824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6480000" y="900000"/>
            <a:ext cx="4860000" cy="605259"/>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44714252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69A8-9BC0-4C9B-86FF-B9C0711BDA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4D614D-5A00-4303-99A3-0FCD608AEC42}"/>
              </a:ext>
            </a:extLst>
          </p:cNvPr>
          <p:cNvSpPr>
            <a:spLocks noGrp="1"/>
          </p:cNvSpPr>
          <p:nvPr>
            <p:ph type="dt" sz="half" idx="10"/>
          </p:nvPr>
        </p:nvSpPr>
        <p:spPr/>
        <p:txBody>
          <a:bodyPr/>
          <a:lstStyle>
            <a:lvl1pPr>
              <a:defRPr b="0" i="0">
                <a:latin typeface="RijksoverheidSansWebText Regular" panose="020B0503040202060203" pitchFamily="34" charset="0"/>
              </a:defRPr>
            </a:lvl1pPr>
          </a:lstStyle>
          <a:p>
            <a:fld id="{3421F182-723A-514B-8F25-83D408142226}" type="datetime1">
              <a:rPr lang="nl-NL" smtClean="0"/>
              <a:pPr/>
              <a:t>21-11-2024</a:t>
            </a:fld>
            <a:endParaRPr lang="en-GB" dirty="0"/>
          </a:p>
        </p:txBody>
      </p:sp>
      <p:sp>
        <p:nvSpPr>
          <p:cNvPr id="4" name="Footer Placeholder 3">
            <a:extLst>
              <a:ext uri="{FF2B5EF4-FFF2-40B4-BE49-F238E27FC236}">
                <a16:creationId xmlns:a16="http://schemas.microsoft.com/office/drawing/2014/main" id="{EE6E07D6-7C77-47CD-B34D-E3F9C9B9638B}"/>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5" name="Slide Number Placeholder 4">
            <a:extLst>
              <a:ext uri="{FF2B5EF4-FFF2-40B4-BE49-F238E27FC236}">
                <a16:creationId xmlns:a16="http://schemas.microsoft.com/office/drawing/2014/main" id="{CF11E473-9894-4620-B0F0-D33FCCC1640F}"/>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spTree>
    <p:extLst>
      <p:ext uri="{BB962C8B-B14F-4D97-AF65-F5344CB8AC3E}">
        <p14:creationId xmlns:p14="http://schemas.microsoft.com/office/powerpoint/2010/main" val="18010116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struction slide">
    <p:spTree>
      <p:nvGrpSpPr>
        <p:cNvPr id="1" name=""/>
        <p:cNvGrpSpPr/>
        <p:nvPr/>
      </p:nvGrpSpPr>
      <p:grpSpPr>
        <a:xfrm>
          <a:off x="0" y="0"/>
          <a:ext cx="0" cy="0"/>
          <a:chOff x="0" y="0"/>
          <a:chExt cx="0" cy="0"/>
        </a:xfrm>
      </p:grpSpPr>
      <p:sp>
        <p:nvSpPr>
          <p:cNvPr id="2" name="Title 1"/>
          <p:cNvSpPr>
            <a:spLocks noGrp="1"/>
          </p:cNvSpPr>
          <p:nvPr>
            <p:ph type="title"/>
          </p:nvPr>
        </p:nvSpPr>
        <p:spPr>
          <a:xfrm>
            <a:off x="471600" y="849122"/>
            <a:ext cx="5008249" cy="604183"/>
          </a:xfrm>
        </p:spPr>
        <p:txBody>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E52A1FF7-37ED-4720-A5C3-0D1B626F13B3}"/>
              </a:ext>
            </a:extLst>
          </p:cNvPr>
          <p:cNvSpPr>
            <a:spLocks noGrp="1"/>
          </p:cNvSpPr>
          <p:nvPr>
            <p:ph type="body" sz="quarter" idx="15"/>
          </p:nvPr>
        </p:nvSpPr>
        <p:spPr>
          <a:xfrm>
            <a:off x="471600" y="1420647"/>
            <a:ext cx="5008249" cy="5225367"/>
          </a:xfrm>
        </p:spPr>
        <p:txBody>
          <a:bodyPr>
            <a:normAutofit/>
          </a:bodyPr>
          <a:lstStyle>
            <a:lvl1pPr>
              <a:defRPr sz="1050">
                <a:solidFill>
                  <a:schemeClr val="tx2"/>
                </a:solidFill>
                <a:latin typeface="+mj-lt"/>
              </a:defRPr>
            </a:lvl1pPr>
            <a:lvl2pPr>
              <a:lnSpc>
                <a:spcPct val="100000"/>
              </a:lnSpc>
              <a:spcBef>
                <a:spcPts val="454"/>
              </a:spcBef>
              <a:spcAft>
                <a:spcPts val="0"/>
              </a:spcAft>
              <a:defRPr sz="1400" b="1">
                <a:latin typeface="+mj-lt"/>
              </a:defRPr>
            </a:lvl2pPr>
            <a:lvl3pPr marL="130637" indent="-130637">
              <a:spcBef>
                <a:spcPts val="454"/>
              </a:spcBef>
              <a:buClr>
                <a:schemeClr val="accent1"/>
              </a:buClr>
              <a:buFont typeface="Wingdings" panose="05000000000000000000" pitchFamily="2" charset="2"/>
              <a:buChar char="§"/>
              <a:defRPr sz="1050" b="0" i="0">
                <a:solidFill>
                  <a:schemeClr val="tx1"/>
                </a:solidFill>
                <a:latin typeface="RijksoverheidSansWebText Regular" panose="020B0503040202060203" pitchFamily="34" charset="0"/>
              </a:defRPr>
            </a:lvl3pPr>
            <a:lvl4pPr marL="261274" indent="-130637">
              <a:lnSpc>
                <a:spcPct val="100000"/>
              </a:lnSpc>
              <a:spcBef>
                <a:spcPts val="454"/>
              </a:spcBef>
              <a:buClr>
                <a:schemeClr val="accent1"/>
              </a:buClr>
              <a:buFont typeface="Wingdings" panose="05000000000000000000" pitchFamily="2" charset="2"/>
              <a:buChar char="§"/>
              <a:defRPr sz="1050" b="0" i="0">
                <a:solidFill>
                  <a:schemeClr val="tx1"/>
                </a:solidFill>
                <a:latin typeface="RijksoverheidSansWebText Regular" panose="020B0503040202060203" pitchFamily="34" charset="0"/>
              </a:defRPr>
            </a:lvl4pPr>
            <a:lvl5pPr marL="0" indent="0">
              <a:lnSpc>
                <a:spcPct val="100000"/>
              </a:lnSpc>
              <a:spcBef>
                <a:spcPts val="0"/>
              </a:spcBef>
              <a:buFontTx/>
              <a:buNone/>
              <a:defRPr sz="1050" b="0" i="0">
                <a:solidFill>
                  <a:schemeClr val="tx1"/>
                </a:solidFill>
                <a:latin typeface="RijksoverheidSansWebText Regular" panose="020B050304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8">
            <a:extLst>
              <a:ext uri="{FF2B5EF4-FFF2-40B4-BE49-F238E27FC236}">
                <a16:creationId xmlns:a16="http://schemas.microsoft.com/office/drawing/2014/main" id="{EAFDFC96-36A0-450F-B97A-CB155A112A04}"/>
              </a:ext>
            </a:extLst>
          </p:cNvPr>
          <p:cNvSpPr>
            <a:spLocks noGrp="1"/>
          </p:cNvSpPr>
          <p:nvPr>
            <p:ph type="body" sz="quarter" idx="16"/>
          </p:nvPr>
        </p:nvSpPr>
        <p:spPr>
          <a:xfrm>
            <a:off x="6227471" y="1420647"/>
            <a:ext cx="5517284" cy="5225367"/>
          </a:xfrm>
        </p:spPr>
        <p:txBody>
          <a:bodyPr>
            <a:normAutofit/>
          </a:bodyPr>
          <a:lstStyle>
            <a:lvl1pPr>
              <a:defRPr sz="1050">
                <a:solidFill>
                  <a:schemeClr val="tx2"/>
                </a:solidFill>
                <a:latin typeface="+mj-lt"/>
              </a:defRPr>
            </a:lvl1pPr>
            <a:lvl2pPr>
              <a:lnSpc>
                <a:spcPct val="100000"/>
              </a:lnSpc>
              <a:spcBef>
                <a:spcPts val="454"/>
              </a:spcBef>
              <a:spcAft>
                <a:spcPts val="0"/>
              </a:spcAft>
              <a:defRPr sz="1400" b="1">
                <a:latin typeface="+mj-lt"/>
              </a:defRPr>
            </a:lvl2pPr>
            <a:lvl3pPr marL="130637" indent="-130637">
              <a:spcBef>
                <a:spcPts val="454"/>
              </a:spcBef>
              <a:buClr>
                <a:schemeClr val="accent1"/>
              </a:buClr>
              <a:buFont typeface="Wingdings" panose="05000000000000000000" pitchFamily="2" charset="2"/>
              <a:buChar char="§"/>
              <a:defRPr sz="1050" b="0" i="0">
                <a:solidFill>
                  <a:schemeClr val="tx1"/>
                </a:solidFill>
                <a:latin typeface="RijksoverheidSansWebText Regular" panose="020B0503040202060203" pitchFamily="34" charset="0"/>
              </a:defRPr>
            </a:lvl3pPr>
            <a:lvl4pPr marL="261274" indent="-130637">
              <a:lnSpc>
                <a:spcPct val="100000"/>
              </a:lnSpc>
              <a:spcBef>
                <a:spcPts val="454"/>
              </a:spcBef>
              <a:buClr>
                <a:schemeClr val="accent1"/>
              </a:buClr>
              <a:buFont typeface="Wingdings" panose="05000000000000000000" pitchFamily="2" charset="2"/>
              <a:buChar char="§"/>
              <a:defRPr sz="1050" b="0" i="0">
                <a:solidFill>
                  <a:schemeClr val="tx1"/>
                </a:solidFill>
                <a:latin typeface="RijksoverheidSansWebText Regular" panose="020B0503040202060203" pitchFamily="34" charset="0"/>
              </a:defRPr>
            </a:lvl4pPr>
            <a:lvl5pPr marL="0" indent="0">
              <a:lnSpc>
                <a:spcPct val="100000"/>
              </a:lnSpc>
              <a:spcBef>
                <a:spcPts val="0"/>
              </a:spcBef>
              <a:buFontTx/>
              <a:buNone/>
              <a:defRPr sz="1050" b="0" i="0">
                <a:solidFill>
                  <a:schemeClr val="tx1"/>
                </a:solidFill>
                <a:latin typeface="RijksoverheidSansWebText Regular" panose="020B050304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70787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59015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C6770B-D90F-4413-917D-0ABF00615DA9}"/>
              </a:ext>
            </a:extLst>
          </p:cNvPr>
          <p:cNvSpPr>
            <a:spLocks noGrp="1"/>
          </p:cNvSpPr>
          <p:nvPr>
            <p:ph type="dt" sz="half" idx="10"/>
          </p:nvPr>
        </p:nvSpPr>
        <p:spPr/>
        <p:txBody>
          <a:bodyPr/>
          <a:lstStyle>
            <a:lvl1pPr>
              <a:defRPr b="0" i="0">
                <a:latin typeface="RijksoverheidSansWebText Regular" panose="020B0503040202060203" pitchFamily="34" charset="0"/>
              </a:defRPr>
            </a:lvl1pPr>
          </a:lstStyle>
          <a:p>
            <a:fld id="{B1F85F03-E87B-8043-BF06-68972EBE676B}" type="datetime1">
              <a:rPr lang="nl-NL" smtClean="0"/>
              <a:pPr/>
              <a:t>21-11-2024</a:t>
            </a:fld>
            <a:endParaRPr lang="en-GB" dirty="0"/>
          </a:p>
        </p:txBody>
      </p:sp>
      <p:sp>
        <p:nvSpPr>
          <p:cNvPr id="3" name="Footer Placeholder 2">
            <a:extLst>
              <a:ext uri="{FF2B5EF4-FFF2-40B4-BE49-F238E27FC236}">
                <a16:creationId xmlns:a16="http://schemas.microsoft.com/office/drawing/2014/main" id="{59D5AFE7-8BC9-4CF5-AB0A-E26463B55FDA}"/>
              </a:ext>
            </a:extLst>
          </p:cNvPr>
          <p:cNvSpPr>
            <a:spLocks noGrp="1"/>
          </p:cNvSpPr>
          <p:nvPr>
            <p:ph type="ftr" sz="quarter" idx="11"/>
          </p:nvPr>
        </p:nvSpPr>
        <p:spPr/>
        <p:txBody>
          <a:bodyPr/>
          <a:lstStyle>
            <a:lvl1pPr>
              <a:defRPr b="0" i="0">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4" name="Slide Number Placeholder 3">
            <a:extLst>
              <a:ext uri="{FF2B5EF4-FFF2-40B4-BE49-F238E27FC236}">
                <a16:creationId xmlns:a16="http://schemas.microsoft.com/office/drawing/2014/main" id="{D6939AD1-2941-4EE2-AE8D-BB30E0DDDABD}"/>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en-GB" smtClean="0"/>
              <a:pPr/>
              <a:t>‹nr.›</a:t>
            </a:fld>
            <a:endParaRPr lang="en-GB" dirty="0"/>
          </a:p>
        </p:txBody>
      </p:sp>
    </p:spTree>
    <p:extLst>
      <p:ext uri="{BB962C8B-B14F-4D97-AF65-F5344CB8AC3E}">
        <p14:creationId xmlns:p14="http://schemas.microsoft.com/office/powerpoint/2010/main" val="20204815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el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lk_vlak">
            <a:extLst>
              <a:ext uri="{FF2B5EF4-FFF2-40B4-BE49-F238E27FC236}">
                <a16:creationId xmlns:a16="http://schemas.microsoft.com/office/drawing/2014/main" id="{FD6249E6-C9FD-4EF6-B438-71564D8C31FC}"/>
              </a:ext>
            </a:extLst>
          </p:cNvPr>
          <p:cNvSpPr/>
          <p:nvPr userDrawn="1"/>
        </p:nvSpPr>
        <p:spPr>
          <a:xfrm>
            <a:off x="0" y="0"/>
            <a:ext cx="6096000" cy="3903879"/>
          </a:xfrm>
          <a:custGeom>
            <a:avLst/>
            <a:gdLst>
              <a:gd name="connsiteX0" fmla="*/ 0 w 6096000"/>
              <a:gd name="connsiteY0" fmla="*/ 0 h 3903879"/>
              <a:gd name="connsiteX1" fmla="*/ 5791961 w 6096000"/>
              <a:gd name="connsiteY1" fmla="*/ 0 h 3903879"/>
              <a:gd name="connsiteX2" fmla="*/ 5791961 w 6096000"/>
              <a:gd name="connsiteY2" fmla="*/ 1202400 h 3903879"/>
              <a:gd name="connsiteX3" fmla="*/ 6096000 w 6096000"/>
              <a:gd name="connsiteY3" fmla="*/ 1202400 h 3903879"/>
              <a:gd name="connsiteX4" fmla="*/ 6096000 w 6096000"/>
              <a:gd name="connsiteY4" fmla="*/ 3429000 h 3903879"/>
              <a:gd name="connsiteX5" fmla="*/ 3030735 w 6096000"/>
              <a:gd name="connsiteY5" fmla="*/ 3429000 h 3903879"/>
              <a:gd name="connsiteX6" fmla="*/ 3030735 w 6096000"/>
              <a:gd name="connsiteY6" fmla="*/ 3903879 h 3903879"/>
              <a:gd name="connsiteX7" fmla="*/ 0 w 6096000"/>
              <a:gd name="connsiteY7" fmla="*/ 3903879 h 3903879"/>
              <a:gd name="connsiteX8" fmla="*/ 0 w 6096000"/>
              <a:gd name="connsiteY8" fmla="*/ 3429000 h 3903879"/>
              <a:gd name="connsiteX9" fmla="*/ 0 w 6096000"/>
              <a:gd name="connsiteY9" fmla="*/ 3399879 h 390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3903879">
                <a:moveTo>
                  <a:pt x="0" y="0"/>
                </a:moveTo>
                <a:lnTo>
                  <a:pt x="5791961" y="0"/>
                </a:lnTo>
                <a:lnTo>
                  <a:pt x="5791961" y="1202400"/>
                </a:lnTo>
                <a:lnTo>
                  <a:pt x="6096000" y="1202400"/>
                </a:lnTo>
                <a:lnTo>
                  <a:pt x="6096000" y="3429000"/>
                </a:lnTo>
                <a:lnTo>
                  <a:pt x="3030735" y="3429000"/>
                </a:lnTo>
                <a:lnTo>
                  <a:pt x="3030735" y="3903879"/>
                </a:lnTo>
                <a:lnTo>
                  <a:pt x="0" y="3903879"/>
                </a:lnTo>
                <a:lnTo>
                  <a:pt x="0" y="3429000"/>
                </a:lnTo>
                <a:lnTo>
                  <a:pt x="0" y="33998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12001" y="1128888"/>
            <a:ext cx="4942132" cy="1828801"/>
          </a:xfrm>
        </p:spPr>
        <p:txBody>
          <a:bodyPr anchor="ctr">
            <a:normAutofit/>
          </a:bodyPr>
          <a:lstStyle>
            <a:lvl1pPr algn="l">
              <a:lnSpc>
                <a:spcPct val="100000"/>
              </a:lnSpc>
              <a:defRPr sz="4000"/>
            </a:lvl1pPr>
          </a:lstStyle>
          <a:p>
            <a:r>
              <a:rPr lang="nl-NL"/>
              <a:t>Click to edit Master title style</a:t>
            </a:r>
            <a:endParaRPr lang="nl-NL" dirty="0"/>
          </a:p>
        </p:txBody>
      </p:sp>
      <p:sp>
        <p:nvSpPr>
          <p:cNvPr id="4" name="Date Placeholder 3">
            <a:extLst>
              <a:ext uri="{FF2B5EF4-FFF2-40B4-BE49-F238E27FC236}">
                <a16:creationId xmlns:a16="http://schemas.microsoft.com/office/drawing/2014/main" id="{61C7015D-8130-43C6-8DC3-718198AA0CB8}"/>
              </a:ext>
            </a:extLst>
          </p:cNvPr>
          <p:cNvSpPr>
            <a:spLocks noGrp="1"/>
          </p:cNvSpPr>
          <p:nvPr>
            <p:ph type="dt" sz="half" idx="10"/>
          </p:nvPr>
        </p:nvSpPr>
        <p:spPr>
          <a:xfrm>
            <a:off x="612000" y="3399881"/>
            <a:ext cx="2019231" cy="192405"/>
          </a:xfrm>
        </p:spPr>
        <p:txBody>
          <a:bodyPr/>
          <a:lstStyle>
            <a:lvl1pPr>
              <a:defRPr b="0" i="0">
                <a:latin typeface="RijksoverheidSansWebText Regular" panose="020B0503040202060203" pitchFamily="34" charset="0"/>
              </a:defRPr>
            </a:lvl1pPr>
          </a:lstStyle>
          <a:p>
            <a:fld id="{FA13FF53-87F1-8542-A0C0-E3A691172BED}" type="datetime1">
              <a:rPr lang="nl-NL" smtClean="0"/>
              <a:pPr/>
              <a:t>21-11-2024</a:t>
            </a:fld>
            <a:endParaRPr lang="nl-NL" dirty="0"/>
          </a:p>
        </p:txBody>
      </p:sp>
      <p:pic>
        <p:nvPicPr>
          <p:cNvPr id="11" name="lk_logo">
            <a:extLst>
              <a:ext uri="{FF2B5EF4-FFF2-40B4-BE49-F238E27FC236}">
                <a16:creationId xmlns:a16="http://schemas.microsoft.com/office/drawing/2014/main" id="{35819E97-076C-46A2-A429-9A860F1E8A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1961" y="0"/>
            <a:ext cx="601200" cy="1202400"/>
          </a:xfrm>
          <a:prstGeom prst="rect">
            <a:avLst/>
          </a:prstGeom>
        </p:spPr>
      </p:pic>
      <p:pic>
        <p:nvPicPr>
          <p:cNvPr id="9" name="lkNL_Belastingdienst" descr="woordmerk">
            <a:extLst>
              <a:ext uri="{FF2B5EF4-FFF2-40B4-BE49-F238E27FC236}">
                <a16:creationId xmlns:a16="http://schemas.microsoft.com/office/drawing/2014/main" id="{951FC82D-4836-48FC-BF0B-E68F7F4567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10" name="lkUK_Belastingdienst" descr="woordmerk" hidden="1">
            <a:extLst>
              <a:ext uri="{FF2B5EF4-FFF2-40B4-BE49-F238E27FC236}">
                <a16:creationId xmlns:a16="http://schemas.microsoft.com/office/drawing/2014/main" id="{2764C2A5-44DB-447F-AEE6-D317000A00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12" name="lkNL_Belastingdienst Caribisch Nederland" descr="woordmerk" hidden="1">
            <a:extLst>
              <a:ext uri="{FF2B5EF4-FFF2-40B4-BE49-F238E27FC236}">
                <a16:creationId xmlns:a16="http://schemas.microsoft.com/office/drawing/2014/main" id="{4601A364-8162-4AA0-BDFB-F4393FC6FA3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3" name="lkUK_Belastingdienst Caribisch Nederland" descr="woordmerk" hidden="1">
            <a:extLst>
              <a:ext uri="{FF2B5EF4-FFF2-40B4-BE49-F238E27FC236}">
                <a16:creationId xmlns:a16="http://schemas.microsoft.com/office/drawing/2014/main" id="{F415D13C-F4A2-475B-B46B-38F39A21626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7" name="lkNL_FIOD" descr="woordmerk" hidden="1">
            <a:extLst>
              <a:ext uri="{FF2B5EF4-FFF2-40B4-BE49-F238E27FC236}">
                <a16:creationId xmlns:a16="http://schemas.microsoft.com/office/drawing/2014/main" id="{0485D261-5E34-47DB-A9D2-95389D8F2AB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52000" y="640800"/>
            <a:ext cx="984409" cy="384193"/>
          </a:xfrm>
          <a:prstGeom prst="rect">
            <a:avLst/>
          </a:prstGeom>
        </p:spPr>
      </p:pic>
      <p:pic>
        <p:nvPicPr>
          <p:cNvPr id="18" name="lkUK_FIOD" descr="woordmerk" hidden="1">
            <a:extLst>
              <a:ext uri="{FF2B5EF4-FFF2-40B4-BE49-F238E27FC236}">
                <a16:creationId xmlns:a16="http://schemas.microsoft.com/office/drawing/2014/main" id="{AD3E6EDA-EC31-47B3-A30A-F3F51EA32D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52000" y="640800"/>
            <a:ext cx="2061686" cy="340817"/>
          </a:xfrm>
          <a:prstGeom prst="rect">
            <a:avLst/>
          </a:prstGeom>
        </p:spPr>
      </p:pic>
      <p:pic>
        <p:nvPicPr>
          <p:cNvPr id="21" name="lkUK_Belastingdienst_wit" descr="woordmerk" hidden="1">
            <a:extLst>
              <a:ext uri="{FF2B5EF4-FFF2-40B4-BE49-F238E27FC236}">
                <a16:creationId xmlns:a16="http://schemas.microsoft.com/office/drawing/2014/main" id="{018FCDC8-8413-416E-A092-04B3593B1C9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22" name="lkNL_Belastingdienst_wit" descr="woordmerk" hidden="1">
            <a:extLst>
              <a:ext uri="{FF2B5EF4-FFF2-40B4-BE49-F238E27FC236}">
                <a16:creationId xmlns:a16="http://schemas.microsoft.com/office/drawing/2014/main" id="{E4292CEF-1381-49A4-BD13-E26672A5134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23" name="lkUK_Belastingdienst Caribisch Nederland_wit" descr="woordmerk" hidden="1">
            <a:extLst>
              <a:ext uri="{FF2B5EF4-FFF2-40B4-BE49-F238E27FC236}">
                <a16:creationId xmlns:a16="http://schemas.microsoft.com/office/drawing/2014/main" id="{CA3E172A-5762-4841-BEE0-E25439CBD0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4" name="lkNL_Belastingdienst Caribisch Nederland_wit" descr="woordmerk" hidden="1">
            <a:extLst>
              <a:ext uri="{FF2B5EF4-FFF2-40B4-BE49-F238E27FC236}">
                <a16:creationId xmlns:a16="http://schemas.microsoft.com/office/drawing/2014/main" id="{BD5C17AB-1563-49EE-A31E-6F1552C2E41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8" name="lkNL_FIOD_wit" descr="woordmerk" hidden="1">
            <a:extLst>
              <a:ext uri="{FF2B5EF4-FFF2-40B4-BE49-F238E27FC236}">
                <a16:creationId xmlns:a16="http://schemas.microsoft.com/office/drawing/2014/main" id="{90321B2D-0D3D-4CFB-B338-EC1922521EA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552000" y="640800"/>
            <a:ext cx="984409" cy="385433"/>
          </a:xfrm>
          <a:prstGeom prst="rect">
            <a:avLst/>
          </a:prstGeom>
        </p:spPr>
      </p:pic>
      <p:pic>
        <p:nvPicPr>
          <p:cNvPr id="29" name="lkUK_FIOD_wit" descr="woordmerk" hidden="1">
            <a:extLst>
              <a:ext uri="{FF2B5EF4-FFF2-40B4-BE49-F238E27FC236}">
                <a16:creationId xmlns:a16="http://schemas.microsoft.com/office/drawing/2014/main" id="{E9B391D7-4153-4BBB-91D8-E854EA1B219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52000" y="640800"/>
            <a:ext cx="2061686" cy="339577"/>
          </a:xfrm>
          <a:prstGeom prst="rect">
            <a:avLst/>
          </a:prstGeom>
        </p:spPr>
      </p:pic>
      <p:pic>
        <p:nvPicPr>
          <p:cNvPr id="32" name="lkNL_Douane" descr="woordmerk" hidden="1">
            <a:extLst>
              <a:ext uri="{FF2B5EF4-FFF2-40B4-BE49-F238E27FC236}">
                <a16:creationId xmlns:a16="http://schemas.microsoft.com/office/drawing/2014/main" id="{3B3C6038-63A7-4A31-9C4C-87BBE9DDC4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52000" y="640800"/>
            <a:ext cx="1546126" cy="338215"/>
          </a:xfrm>
          <a:prstGeom prst="rect">
            <a:avLst/>
          </a:prstGeom>
        </p:spPr>
      </p:pic>
      <p:pic>
        <p:nvPicPr>
          <p:cNvPr id="33" name="lkUK_Douane" descr="woordmerk" hidden="1">
            <a:extLst>
              <a:ext uri="{FF2B5EF4-FFF2-40B4-BE49-F238E27FC236}">
                <a16:creationId xmlns:a16="http://schemas.microsoft.com/office/drawing/2014/main" id="{B5B9AE8B-CC52-47D8-8B93-90AC5056007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52000" y="640800"/>
            <a:ext cx="2295031" cy="603955"/>
          </a:xfrm>
          <a:prstGeom prst="rect">
            <a:avLst/>
          </a:prstGeom>
        </p:spPr>
      </p:pic>
      <p:pic>
        <p:nvPicPr>
          <p:cNvPr id="36" name="lkNL_Toeslagen" descr="woordmerk" hidden="1">
            <a:extLst>
              <a:ext uri="{FF2B5EF4-FFF2-40B4-BE49-F238E27FC236}">
                <a16:creationId xmlns:a16="http://schemas.microsoft.com/office/drawing/2014/main" id="{EA4C0FD8-7617-467B-A048-BFFF722A16C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552000" y="640800"/>
            <a:ext cx="1548000" cy="350718"/>
          </a:xfrm>
          <a:prstGeom prst="rect">
            <a:avLst/>
          </a:prstGeom>
        </p:spPr>
      </p:pic>
      <p:pic>
        <p:nvPicPr>
          <p:cNvPr id="37" name="lkUK_Toeslagen" descr="woordmerk" hidden="1">
            <a:extLst>
              <a:ext uri="{FF2B5EF4-FFF2-40B4-BE49-F238E27FC236}">
                <a16:creationId xmlns:a16="http://schemas.microsoft.com/office/drawing/2014/main" id="{165626B5-6E04-4205-AA9A-F8E481909E5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5" name="lkUK_Douane_wit" descr="woordmerk" hidden="1">
            <a:extLst>
              <a:ext uri="{FF2B5EF4-FFF2-40B4-BE49-F238E27FC236}">
                <a16:creationId xmlns:a16="http://schemas.microsoft.com/office/drawing/2014/main" id="{2E741FEB-5D70-4E7B-BA14-0E7AE4F228D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552000" y="620178"/>
            <a:ext cx="2282952" cy="603955"/>
          </a:xfrm>
          <a:prstGeom prst="rect">
            <a:avLst/>
          </a:prstGeom>
        </p:spPr>
      </p:pic>
      <p:pic>
        <p:nvPicPr>
          <p:cNvPr id="7" name="lkNL_Douane_wit" descr="woordmerk" hidden="1">
            <a:extLst>
              <a:ext uri="{FF2B5EF4-FFF2-40B4-BE49-F238E27FC236}">
                <a16:creationId xmlns:a16="http://schemas.microsoft.com/office/drawing/2014/main" id="{56DDF8BA-237A-47CC-BEBE-DED8CF8CC4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552000" y="620178"/>
            <a:ext cx="1546126" cy="338215"/>
          </a:xfrm>
          <a:prstGeom prst="rect">
            <a:avLst/>
          </a:prstGeom>
        </p:spPr>
      </p:pic>
      <p:pic>
        <p:nvPicPr>
          <p:cNvPr id="14" name="lkUK_Toeslagen_wit" descr="woordmerk" hidden="1">
            <a:extLst>
              <a:ext uri="{FF2B5EF4-FFF2-40B4-BE49-F238E27FC236}">
                <a16:creationId xmlns:a16="http://schemas.microsoft.com/office/drawing/2014/main" id="{DE548508-84F9-4D0D-A8F1-D98B58ED86D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552000" y="620178"/>
            <a:ext cx="2488297" cy="603955"/>
          </a:xfrm>
          <a:prstGeom prst="rect">
            <a:avLst/>
          </a:prstGeom>
        </p:spPr>
      </p:pic>
      <p:pic>
        <p:nvPicPr>
          <p:cNvPr id="39" name="lkNL_Toeslagen_wit" descr="woordmerk" hidden="1">
            <a:extLst>
              <a:ext uri="{FF2B5EF4-FFF2-40B4-BE49-F238E27FC236}">
                <a16:creationId xmlns:a16="http://schemas.microsoft.com/office/drawing/2014/main" id="{035D6105-508A-4B75-9588-083BB223449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552000" y="620178"/>
            <a:ext cx="1546126" cy="350294"/>
          </a:xfrm>
          <a:prstGeom prst="rect">
            <a:avLst/>
          </a:prstGeom>
        </p:spPr>
      </p:pic>
    </p:spTree>
    <p:extLst>
      <p:ext uri="{BB962C8B-B14F-4D97-AF65-F5344CB8AC3E}">
        <p14:creationId xmlns:p14="http://schemas.microsoft.com/office/powerpoint/2010/main" val="11179584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el_2">
    <p:bg>
      <p:bgPr>
        <a:solidFill>
          <a:schemeClr val="bg2"/>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BEFED66-30B9-483C-A2E1-590358993821}"/>
              </a:ext>
            </a:extLst>
          </p:cNvPr>
          <p:cNvSpPr>
            <a:spLocks noGrp="1"/>
          </p:cNvSpPr>
          <p:nvPr>
            <p:ph type="pic" sz="quarter" idx="11" hasCustomPrompt="1"/>
          </p:nvPr>
        </p:nvSpPr>
        <p:spPr>
          <a:xfrm>
            <a:off x="0" y="0"/>
            <a:ext cx="6098400" cy="6858000"/>
          </a:xfrm>
          <a:custGeom>
            <a:avLst/>
            <a:gdLst>
              <a:gd name="connsiteX0" fmla="*/ 0 w 6098400"/>
              <a:gd name="connsiteY0" fmla="*/ 0 h 6858000"/>
              <a:gd name="connsiteX1" fmla="*/ 5791961 w 6098400"/>
              <a:gd name="connsiteY1" fmla="*/ 0 h 6858000"/>
              <a:gd name="connsiteX2" fmla="*/ 5791961 w 6098400"/>
              <a:gd name="connsiteY2" fmla="*/ 1202400 h 6858000"/>
              <a:gd name="connsiteX3" fmla="*/ 6098400 w 6098400"/>
              <a:gd name="connsiteY3" fmla="*/ 1202400 h 6858000"/>
              <a:gd name="connsiteX4" fmla="*/ 6098400 w 6098400"/>
              <a:gd name="connsiteY4" fmla="*/ 6858000 h 6858000"/>
              <a:gd name="connsiteX5" fmla="*/ 0 w 60984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400" h="6858000">
                <a:moveTo>
                  <a:pt x="0" y="0"/>
                </a:moveTo>
                <a:lnTo>
                  <a:pt x="5791961" y="0"/>
                </a:lnTo>
                <a:lnTo>
                  <a:pt x="5791961" y="1202400"/>
                </a:lnTo>
                <a:lnTo>
                  <a:pt x="6098400" y="1202400"/>
                </a:lnTo>
                <a:lnTo>
                  <a:pt x="6098400" y="6858000"/>
                </a:lnTo>
                <a:lnTo>
                  <a:pt x="0" y="6858000"/>
                </a:lnTo>
                <a:close/>
              </a:path>
            </a:pathLst>
          </a:custGeom>
          <a:blipFill>
            <a:blip r:embed="rId2"/>
            <a:stretch>
              <a:fillRect/>
            </a:stretch>
          </a:blipFill>
        </p:spPr>
        <p:txBody>
          <a:bodyPr wrap="square" anchor="ctr">
            <a:noAutofit/>
          </a:bodyP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p:txBody>
      </p:sp>
      <p:sp>
        <p:nvSpPr>
          <p:cNvPr id="17" name="lk_vlak">
            <a:extLst>
              <a:ext uri="{FF2B5EF4-FFF2-40B4-BE49-F238E27FC236}">
                <a16:creationId xmlns:a16="http://schemas.microsoft.com/office/drawing/2014/main" id="{45A273E6-4B2E-4239-BFFB-F77DAE289633}"/>
              </a:ext>
            </a:extLst>
          </p:cNvPr>
          <p:cNvSpPr/>
          <p:nvPr userDrawn="1"/>
        </p:nvSpPr>
        <p:spPr>
          <a:xfrm flipH="1">
            <a:off x="6096000" y="0"/>
            <a:ext cx="6096000" cy="3903879"/>
          </a:xfrm>
          <a:custGeom>
            <a:avLst/>
            <a:gdLst>
              <a:gd name="connsiteX0" fmla="*/ 0 w 6096000"/>
              <a:gd name="connsiteY0" fmla="*/ 0 h 3903879"/>
              <a:gd name="connsiteX1" fmla="*/ 5791961 w 6096000"/>
              <a:gd name="connsiteY1" fmla="*/ 0 h 3903879"/>
              <a:gd name="connsiteX2" fmla="*/ 5791961 w 6096000"/>
              <a:gd name="connsiteY2" fmla="*/ 1202400 h 3903879"/>
              <a:gd name="connsiteX3" fmla="*/ 6096000 w 6096000"/>
              <a:gd name="connsiteY3" fmla="*/ 1202400 h 3903879"/>
              <a:gd name="connsiteX4" fmla="*/ 6096000 w 6096000"/>
              <a:gd name="connsiteY4" fmla="*/ 3429000 h 3903879"/>
              <a:gd name="connsiteX5" fmla="*/ 3030735 w 6096000"/>
              <a:gd name="connsiteY5" fmla="*/ 3429000 h 3903879"/>
              <a:gd name="connsiteX6" fmla="*/ 3030735 w 6096000"/>
              <a:gd name="connsiteY6" fmla="*/ 3903879 h 3903879"/>
              <a:gd name="connsiteX7" fmla="*/ 0 w 6096000"/>
              <a:gd name="connsiteY7" fmla="*/ 3903879 h 3903879"/>
              <a:gd name="connsiteX8" fmla="*/ 0 w 6096000"/>
              <a:gd name="connsiteY8" fmla="*/ 3429000 h 3903879"/>
              <a:gd name="connsiteX9" fmla="*/ 0 w 6096000"/>
              <a:gd name="connsiteY9" fmla="*/ 3399879 h 390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3903879">
                <a:moveTo>
                  <a:pt x="0" y="0"/>
                </a:moveTo>
                <a:lnTo>
                  <a:pt x="5791961" y="0"/>
                </a:lnTo>
                <a:lnTo>
                  <a:pt x="5791961" y="1202400"/>
                </a:lnTo>
                <a:lnTo>
                  <a:pt x="6096000" y="1202400"/>
                </a:lnTo>
                <a:lnTo>
                  <a:pt x="6096000" y="3429000"/>
                </a:lnTo>
                <a:lnTo>
                  <a:pt x="3030735" y="3429000"/>
                </a:lnTo>
                <a:lnTo>
                  <a:pt x="3030735" y="3903879"/>
                </a:lnTo>
                <a:lnTo>
                  <a:pt x="0" y="3903879"/>
                </a:lnTo>
                <a:lnTo>
                  <a:pt x="0" y="3429000"/>
                </a:lnTo>
                <a:lnTo>
                  <a:pt x="0" y="33998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462001" y="1128888"/>
            <a:ext cx="5111122" cy="1828801"/>
          </a:xfrm>
        </p:spPr>
        <p:txBody>
          <a:bodyPr anchor="ctr">
            <a:normAutofit/>
          </a:bodyPr>
          <a:lstStyle>
            <a:lvl1pPr algn="l">
              <a:lnSpc>
                <a:spcPct val="100000"/>
              </a:lnSpc>
              <a:defRPr sz="4000"/>
            </a:lvl1pPr>
          </a:lstStyle>
          <a:p>
            <a:r>
              <a:rPr lang="nl-NL"/>
              <a:t>Click to edit Master title style</a:t>
            </a:r>
            <a:endParaRPr lang="nl-NL" dirty="0"/>
          </a:p>
        </p:txBody>
      </p:sp>
      <p:sp>
        <p:nvSpPr>
          <p:cNvPr id="13" name="Text Placeholder 4">
            <a:extLst>
              <a:ext uri="{FF2B5EF4-FFF2-40B4-BE49-F238E27FC236}">
                <a16:creationId xmlns:a16="http://schemas.microsoft.com/office/drawing/2014/main" id="{DA1A86D9-3F21-43D4-ADD4-C9540C033E10}"/>
              </a:ext>
            </a:extLst>
          </p:cNvPr>
          <p:cNvSpPr>
            <a:spLocks noGrp="1"/>
          </p:cNvSpPr>
          <p:nvPr>
            <p:ph type="body" sz="quarter" idx="12" hasCustomPrompt="1"/>
          </p:nvPr>
        </p:nvSpPr>
        <p:spPr>
          <a:xfrm>
            <a:off x="6460932" y="4831307"/>
            <a:ext cx="5110765" cy="1063080"/>
          </a:xfrm>
        </p:spPr>
        <p:txBody>
          <a:bodyPr>
            <a:noAutofit/>
          </a:bodyPr>
          <a:lstStyle>
            <a:lvl1pPr>
              <a:defRPr sz="1400" b="0" i="0">
                <a:solidFill>
                  <a:schemeClr val="tx2"/>
                </a:solidFill>
                <a:latin typeface="RijksoverheidSansWebText Regular" panose="020B0503040202060203" pitchFamily="34" charset="0"/>
              </a:defRPr>
            </a:lvl1pPr>
            <a:lvl2pPr>
              <a:defRPr sz="1400">
                <a:solidFill>
                  <a:schemeClr val="tx2"/>
                </a:solidFill>
              </a:defRPr>
            </a:lvl2pPr>
            <a:lvl3pPr>
              <a:defRPr sz="1400">
                <a:solidFill>
                  <a:schemeClr val="tx2"/>
                </a:solidFill>
              </a:defRPr>
            </a:lvl3pPr>
            <a:lvl4pPr>
              <a:defRPr sz="1400" b="0" i="0">
                <a:solidFill>
                  <a:schemeClr val="tx2"/>
                </a:solidFill>
                <a:latin typeface="RijksoverheidSansWebText Regular" panose="020B0503040202060203" pitchFamily="34" charset="0"/>
              </a:defRPr>
            </a:lvl4pPr>
            <a:lvl5pPr>
              <a:defRPr sz="1400" b="0" i="0">
                <a:solidFill>
                  <a:schemeClr val="tx2"/>
                </a:solidFill>
                <a:latin typeface="RijksoverheidSansWebText Regular" panose="020B0503040202060203" pitchFamily="34" charset="0"/>
              </a:defRPr>
            </a:lvl5pPr>
          </a:lstStyle>
          <a:p>
            <a:pPr lvl="0"/>
            <a:r>
              <a:rPr lang="nl-NL" dirty="0"/>
              <a:t>Auteur/spreker</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5" name="Subtitle 2">
            <a:extLst>
              <a:ext uri="{FF2B5EF4-FFF2-40B4-BE49-F238E27FC236}">
                <a16:creationId xmlns:a16="http://schemas.microsoft.com/office/drawing/2014/main" id="{FC6E98B9-EFA7-4C20-BC14-547CFC1BAEC4}"/>
              </a:ext>
            </a:extLst>
          </p:cNvPr>
          <p:cNvSpPr>
            <a:spLocks noGrp="1"/>
          </p:cNvSpPr>
          <p:nvPr>
            <p:ph type="subTitle" idx="1" hasCustomPrompt="1"/>
          </p:nvPr>
        </p:nvSpPr>
        <p:spPr>
          <a:xfrm>
            <a:off x="6460569" y="4176000"/>
            <a:ext cx="5110765" cy="549219"/>
          </a:xfrm>
        </p:spPr>
        <p:txBody>
          <a:bodyPr>
            <a:normAutofit/>
          </a:bodyPr>
          <a:lstStyle>
            <a:lvl1pPr marL="0" indent="0" algn="l">
              <a:buNone/>
              <a:defRPr sz="1800" b="0" i="0">
                <a:solidFill>
                  <a:schemeClr val="tx2"/>
                </a:solidFill>
                <a:latin typeface="RijksoverheidSansWebText Regular" panose="020B050304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Onderwerp</a:t>
            </a:r>
          </a:p>
        </p:txBody>
      </p:sp>
      <p:sp>
        <p:nvSpPr>
          <p:cNvPr id="16" name="Date Placeholder 15">
            <a:extLst>
              <a:ext uri="{FF2B5EF4-FFF2-40B4-BE49-F238E27FC236}">
                <a16:creationId xmlns:a16="http://schemas.microsoft.com/office/drawing/2014/main" id="{202002BF-214E-4FD3-9153-3E2E3ED59F2E}"/>
              </a:ext>
            </a:extLst>
          </p:cNvPr>
          <p:cNvSpPr>
            <a:spLocks noGrp="1"/>
          </p:cNvSpPr>
          <p:nvPr>
            <p:ph type="dt" sz="half" idx="13"/>
          </p:nvPr>
        </p:nvSpPr>
        <p:spPr>
          <a:xfrm>
            <a:off x="9288000" y="3391200"/>
            <a:ext cx="2386982" cy="191043"/>
          </a:xfrm>
        </p:spPr>
        <p:txBody>
          <a:bodyPr/>
          <a:lstStyle>
            <a:lvl1pPr>
              <a:defRPr b="0" i="0">
                <a:latin typeface="RijksoverheidSansWebText Regular" panose="020B0503040202060203" pitchFamily="34" charset="0"/>
              </a:defRPr>
            </a:lvl1pPr>
          </a:lstStyle>
          <a:p>
            <a:fld id="{4BE09A15-6EDC-0044-A2B8-AE3B51FC3851}" type="datetime1">
              <a:rPr lang="nl-NL" smtClean="0"/>
              <a:pPr/>
              <a:t>21-11-2024</a:t>
            </a:fld>
            <a:endParaRPr lang="nl-NL" dirty="0"/>
          </a:p>
        </p:txBody>
      </p:sp>
      <p:cxnSp>
        <p:nvCxnSpPr>
          <p:cNvPr id="4" name="Straight Connector 3" hidden="1">
            <a:extLst>
              <a:ext uri="{FF2B5EF4-FFF2-40B4-BE49-F238E27FC236}">
                <a16:creationId xmlns:a16="http://schemas.microsoft.com/office/drawing/2014/main" id="{893750BC-137E-4D9A-B0CE-8F9B203305E2}"/>
              </a:ext>
            </a:extLst>
          </p:cNvPr>
          <p:cNvCxnSpPr/>
          <p:nvPr userDrawn="1"/>
        </p:nvCxnSpPr>
        <p:spPr>
          <a:xfrm>
            <a:off x="6393161" y="0"/>
            <a:ext cx="0" cy="1202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D76514-9267-4128-A03F-954B8BDDD146}"/>
              </a:ext>
            </a:extLst>
          </p:cNvPr>
          <p:cNvCxnSpPr>
            <a:cxnSpLocks/>
          </p:cNvCxnSpPr>
          <p:nvPr userDrawn="1"/>
        </p:nvCxnSpPr>
        <p:spPr>
          <a:xfrm>
            <a:off x="6096000" y="1216154"/>
            <a:ext cx="304039"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lk_logo">
            <a:extLst>
              <a:ext uri="{FF2B5EF4-FFF2-40B4-BE49-F238E27FC236}">
                <a16:creationId xmlns:a16="http://schemas.microsoft.com/office/drawing/2014/main" id="{2EA97A05-B212-4C06-8627-2BAB88DE95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1961" y="0"/>
            <a:ext cx="601200" cy="1202400"/>
          </a:xfrm>
          <a:prstGeom prst="rect">
            <a:avLst/>
          </a:prstGeom>
        </p:spPr>
      </p:pic>
      <p:pic>
        <p:nvPicPr>
          <p:cNvPr id="11" name="lkNL_Belastingdienst" descr="woordmerk">
            <a:extLst>
              <a:ext uri="{FF2B5EF4-FFF2-40B4-BE49-F238E27FC236}">
                <a16:creationId xmlns:a16="http://schemas.microsoft.com/office/drawing/2014/main" id="{9367948A-0B22-4E4C-999F-1815383FDE4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12" name="lkUK_Belastingdienst" descr="woordmerk" hidden="1">
            <a:extLst>
              <a:ext uri="{FF2B5EF4-FFF2-40B4-BE49-F238E27FC236}">
                <a16:creationId xmlns:a16="http://schemas.microsoft.com/office/drawing/2014/main" id="{D9DDDBD4-B8B8-40EC-A185-586E38679C0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14" name="lkNL_Belastingdienst Caribisch Nederland" descr="woordmerk" hidden="1">
            <a:extLst>
              <a:ext uri="{FF2B5EF4-FFF2-40B4-BE49-F238E27FC236}">
                <a16:creationId xmlns:a16="http://schemas.microsoft.com/office/drawing/2014/main" id="{C18A59B2-4224-489A-B4C3-BC852A06B4B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9" name="lkUK_Belastingdienst Caribisch Nederland" descr="woordmerk" hidden="1">
            <a:extLst>
              <a:ext uri="{FF2B5EF4-FFF2-40B4-BE49-F238E27FC236}">
                <a16:creationId xmlns:a16="http://schemas.microsoft.com/office/drawing/2014/main" id="{A22D0D55-9DCE-4D89-AFFA-B69C3CB7704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2" name="lkNL_FIOD" descr="woordmerk" hidden="1">
            <a:extLst>
              <a:ext uri="{FF2B5EF4-FFF2-40B4-BE49-F238E27FC236}">
                <a16:creationId xmlns:a16="http://schemas.microsoft.com/office/drawing/2014/main" id="{51741AD4-6EE5-430D-A486-84C6DEF1867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52000" y="640800"/>
            <a:ext cx="984409" cy="384193"/>
          </a:xfrm>
          <a:prstGeom prst="rect">
            <a:avLst/>
          </a:prstGeom>
        </p:spPr>
      </p:pic>
      <p:pic>
        <p:nvPicPr>
          <p:cNvPr id="23" name="lkUK_FIOD" descr="woordmerk" hidden="1">
            <a:extLst>
              <a:ext uri="{FF2B5EF4-FFF2-40B4-BE49-F238E27FC236}">
                <a16:creationId xmlns:a16="http://schemas.microsoft.com/office/drawing/2014/main" id="{4699458B-1823-4556-9ED4-C5861D915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52000" y="640800"/>
            <a:ext cx="2061686" cy="340817"/>
          </a:xfrm>
          <a:prstGeom prst="rect">
            <a:avLst/>
          </a:prstGeom>
        </p:spPr>
      </p:pic>
      <p:pic>
        <p:nvPicPr>
          <p:cNvPr id="5" name="lkNL_Douane" descr="woordmerk" hidden="1">
            <a:extLst>
              <a:ext uri="{FF2B5EF4-FFF2-40B4-BE49-F238E27FC236}">
                <a16:creationId xmlns:a16="http://schemas.microsoft.com/office/drawing/2014/main" id="{51FE16DE-EB92-4665-BBCA-0754DAB17C9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52000" y="640800"/>
            <a:ext cx="1546126" cy="338215"/>
          </a:xfrm>
          <a:prstGeom prst="rect">
            <a:avLst/>
          </a:prstGeom>
        </p:spPr>
      </p:pic>
      <p:pic>
        <p:nvPicPr>
          <p:cNvPr id="7" name="lkUK_Douane" descr="woordmerk" hidden="1">
            <a:extLst>
              <a:ext uri="{FF2B5EF4-FFF2-40B4-BE49-F238E27FC236}">
                <a16:creationId xmlns:a16="http://schemas.microsoft.com/office/drawing/2014/main" id="{EBA6F3FF-793B-4755-A3A4-BD112E98887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552000" y="640800"/>
            <a:ext cx="2295031" cy="603955"/>
          </a:xfrm>
          <a:prstGeom prst="rect">
            <a:avLst/>
          </a:prstGeom>
        </p:spPr>
      </p:pic>
      <p:pic>
        <p:nvPicPr>
          <p:cNvPr id="9" name="lkNL_Toeslagen" descr="woordmerk" hidden="1">
            <a:extLst>
              <a:ext uri="{FF2B5EF4-FFF2-40B4-BE49-F238E27FC236}">
                <a16:creationId xmlns:a16="http://schemas.microsoft.com/office/drawing/2014/main" id="{4E1F0A63-6C89-478E-9780-531728558BF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552000" y="640800"/>
            <a:ext cx="1548000" cy="350718"/>
          </a:xfrm>
          <a:prstGeom prst="rect">
            <a:avLst/>
          </a:prstGeom>
        </p:spPr>
      </p:pic>
      <p:pic>
        <p:nvPicPr>
          <p:cNvPr id="28" name="lkUK_Toeslagen" descr="woordmerk" hidden="1">
            <a:extLst>
              <a:ext uri="{FF2B5EF4-FFF2-40B4-BE49-F238E27FC236}">
                <a16:creationId xmlns:a16="http://schemas.microsoft.com/office/drawing/2014/main" id="{ADA85A24-CC8B-4A22-A136-CE947067029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552000" y="640800"/>
            <a:ext cx="2488297" cy="603955"/>
          </a:xfrm>
          <a:prstGeom prst="rect">
            <a:avLst/>
          </a:prstGeom>
        </p:spPr>
      </p:pic>
    </p:spTree>
    <p:extLst>
      <p:ext uri="{BB962C8B-B14F-4D97-AF65-F5344CB8AC3E}">
        <p14:creationId xmlns:p14="http://schemas.microsoft.com/office/powerpoint/2010/main" val="23482022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el_3">
    <p:bg>
      <p:bgPr>
        <a:solidFill>
          <a:schemeClr val="bg2"/>
        </a:solidFill>
        <a:effectLst/>
      </p:bgPr>
    </p:bg>
    <p:spTree>
      <p:nvGrpSpPr>
        <p:cNvPr id="1" name=""/>
        <p:cNvGrpSpPr/>
        <p:nvPr/>
      </p:nvGrpSpPr>
      <p:grpSpPr>
        <a:xfrm>
          <a:off x="0" y="0"/>
          <a:ext cx="0" cy="0"/>
          <a:chOff x="0" y="0"/>
          <a:chExt cx="0" cy="0"/>
        </a:xfrm>
      </p:grpSpPr>
      <p:sp>
        <p:nvSpPr>
          <p:cNvPr id="8" name="lk_vlak">
            <a:extLst>
              <a:ext uri="{FF2B5EF4-FFF2-40B4-BE49-F238E27FC236}">
                <a16:creationId xmlns:a16="http://schemas.microsoft.com/office/drawing/2014/main" id="{65036FBC-1EA1-4ABB-8707-8B62B43D5EB6}"/>
              </a:ext>
            </a:extLst>
          </p:cNvPr>
          <p:cNvSpPr/>
          <p:nvPr userDrawn="1"/>
        </p:nvSpPr>
        <p:spPr>
          <a:xfrm>
            <a:off x="0" y="0"/>
            <a:ext cx="6096000" cy="3903879"/>
          </a:xfrm>
          <a:custGeom>
            <a:avLst/>
            <a:gdLst>
              <a:gd name="connsiteX0" fmla="*/ 0 w 6096000"/>
              <a:gd name="connsiteY0" fmla="*/ 0 h 3903879"/>
              <a:gd name="connsiteX1" fmla="*/ 5791961 w 6096000"/>
              <a:gd name="connsiteY1" fmla="*/ 0 h 3903879"/>
              <a:gd name="connsiteX2" fmla="*/ 5791961 w 6096000"/>
              <a:gd name="connsiteY2" fmla="*/ 1202400 h 3903879"/>
              <a:gd name="connsiteX3" fmla="*/ 6096000 w 6096000"/>
              <a:gd name="connsiteY3" fmla="*/ 1202400 h 3903879"/>
              <a:gd name="connsiteX4" fmla="*/ 6096000 w 6096000"/>
              <a:gd name="connsiteY4" fmla="*/ 3429000 h 3903879"/>
              <a:gd name="connsiteX5" fmla="*/ 3030735 w 6096000"/>
              <a:gd name="connsiteY5" fmla="*/ 3429000 h 3903879"/>
              <a:gd name="connsiteX6" fmla="*/ 3030735 w 6096000"/>
              <a:gd name="connsiteY6" fmla="*/ 3903879 h 3903879"/>
              <a:gd name="connsiteX7" fmla="*/ 0 w 6096000"/>
              <a:gd name="connsiteY7" fmla="*/ 3903879 h 3903879"/>
              <a:gd name="connsiteX8" fmla="*/ 0 w 6096000"/>
              <a:gd name="connsiteY8" fmla="*/ 3429000 h 3903879"/>
              <a:gd name="connsiteX9" fmla="*/ 0 w 6096000"/>
              <a:gd name="connsiteY9" fmla="*/ 3399879 h 390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3903879">
                <a:moveTo>
                  <a:pt x="0" y="0"/>
                </a:moveTo>
                <a:lnTo>
                  <a:pt x="5791961" y="0"/>
                </a:lnTo>
                <a:lnTo>
                  <a:pt x="5791961" y="1202400"/>
                </a:lnTo>
                <a:lnTo>
                  <a:pt x="6096000" y="1202400"/>
                </a:lnTo>
                <a:lnTo>
                  <a:pt x="6096000" y="3429000"/>
                </a:lnTo>
                <a:lnTo>
                  <a:pt x="3030735" y="3429000"/>
                </a:lnTo>
                <a:lnTo>
                  <a:pt x="3030735" y="3903879"/>
                </a:lnTo>
                <a:lnTo>
                  <a:pt x="0" y="3903879"/>
                </a:lnTo>
                <a:lnTo>
                  <a:pt x="0" y="3429000"/>
                </a:lnTo>
                <a:lnTo>
                  <a:pt x="0" y="33998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11655" y="1128888"/>
            <a:ext cx="4942478" cy="1828801"/>
          </a:xfrm>
        </p:spPr>
        <p:txBody>
          <a:bodyPr anchor="ctr">
            <a:normAutofit/>
          </a:bodyPr>
          <a:lstStyle>
            <a:lvl1pPr algn="l">
              <a:lnSpc>
                <a:spcPct val="100000"/>
              </a:lnSpc>
              <a:defRPr sz="4000"/>
            </a:lvl1pPr>
          </a:lstStyle>
          <a:p>
            <a:r>
              <a:rPr lang="nl-NL"/>
              <a:t>Click to edit Master title style</a:t>
            </a:r>
            <a:endParaRPr lang="nl-NL" dirty="0"/>
          </a:p>
        </p:txBody>
      </p:sp>
      <p:sp>
        <p:nvSpPr>
          <p:cNvPr id="4" name="Date Placeholder 3">
            <a:extLst>
              <a:ext uri="{FF2B5EF4-FFF2-40B4-BE49-F238E27FC236}">
                <a16:creationId xmlns:a16="http://schemas.microsoft.com/office/drawing/2014/main" id="{61C7015D-8130-43C6-8DC3-718198AA0CB8}"/>
              </a:ext>
            </a:extLst>
          </p:cNvPr>
          <p:cNvSpPr>
            <a:spLocks noGrp="1"/>
          </p:cNvSpPr>
          <p:nvPr>
            <p:ph type="dt" sz="half" idx="10"/>
          </p:nvPr>
        </p:nvSpPr>
        <p:spPr>
          <a:xfrm>
            <a:off x="611636" y="3399881"/>
            <a:ext cx="2268363" cy="271060"/>
          </a:xfrm>
        </p:spPr>
        <p:txBody>
          <a:bodyPr/>
          <a:lstStyle>
            <a:lvl1pPr>
              <a:defRPr b="0" i="0">
                <a:latin typeface="RijksoverheidSansWebText Regular" panose="020B0503040202060203" pitchFamily="34" charset="0"/>
              </a:defRPr>
            </a:lvl1pPr>
          </a:lstStyle>
          <a:p>
            <a:fld id="{573B9330-A268-9A48-88C7-262F12427ADC}" type="datetime1">
              <a:rPr lang="nl-NL" smtClean="0"/>
              <a:pPr/>
              <a:t>21-11-2024</a:t>
            </a:fld>
            <a:endParaRPr lang="nl-NL" dirty="0"/>
          </a:p>
        </p:txBody>
      </p:sp>
      <p:sp>
        <p:nvSpPr>
          <p:cNvPr id="5" name="Text Placeholder 4">
            <a:extLst>
              <a:ext uri="{FF2B5EF4-FFF2-40B4-BE49-F238E27FC236}">
                <a16:creationId xmlns:a16="http://schemas.microsoft.com/office/drawing/2014/main" id="{45B546EB-A6B9-4F24-B401-E778BFDBCD34}"/>
              </a:ext>
            </a:extLst>
          </p:cNvPr>
          <p:cNvSpPr>
            <a:spLocks noGrp="1"/>
          </p:cNvSpPr>
          <p:nvPr>
            <p:ph type="body" sz="quarter" idx="12" hasCustomPrompt="1"/>
          </p:nvPr>
        </p:nvSpPr>
        <p:spPr>
          <a:xfrm>
            <a:off x="611999" y="4831307"/>
            <a:ext cx="4942133" cy="1063080"/>
          </a:xfrm>
        </p:spPr>
        <p:txBody>
          <a:bodyPr>
            <a:noAutofit/>
          </a:bodyPr>
          <a:lstStyle>
            <a:lvl1pPr>
              <a:defRPr sz="1400" b="0" i="0">
                <a:solidFill>
                  <a:schemeClr val="tx2"/>
                </a:solidFill>
                <a:latin typeface="RijksoverheidSansWebText Regular" panose="020B0503040202060203" pitchFamily="34" charset="0"/>
              </a:defRPr>
            </a:lvl1pPr>
            <a:lvl2pPr>
              <a:defRPr sz="1400">
                <a:solidFill>
                  <a:schemeClr val="tx2"/>
                </a:solidFill>
              </a:defRPr>
            </a:lvl2pPr>
            <a:lvl3pPr>
              <a:defRPr sz="1400">
                <a:solidFill>
                  <a:schemeClr val="tx2"/>
                </a:solidFill>
              </a:defRPr>
            </a:lvl3pPr>
            <a:lvl4pPr>
              <a:defRPr sz="1400" b="0" i="0">
                <a:solidFill>
                  <a:schemeClr val="tx2"/>
                </a:solidFill>
                <a:latin typeface="RijksoverheidSansWebText Regular" panose="020B0503040202060203" pitchFamily="34" charset="0"/>
              </a:defRPr>
            </a:lvl4pPr>
            <a:lvl5pPr>
              <a:defRPr sz="1400" b="0" i="0">
                <a:solidFill>
                  <a:schemeClr val="tx2"/>
                </a:solidFill>
                <a:latin typeface="RijksoverheidSansWebText Regular" panose="020B0503040202060203" pitchFamily="34" charset="0"/>
              </a:defRPr>
            </a:lvl5pPr>
          </a:lstStyle>
          <a:p>
            <a:pPr lvl="0"/>
            <a:r>
              <a:rPr lang="nl-NL" dirty="0"/>
              <a:t>Auteur/spreker</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2" name="Subtitle 2">
            <a:extLst>
              <a:ext uri="{FF2B5EF4-FFF2-40B4-BE49-F238E27FC236}">
                <a16:creationId xmlns:a16="http://schemas.microsoft.com/office/drawing/2014/main" id="{58905242-DAD5-412C-B23C-19A06E623775}"/>
              </a:ext>
            </a:extLst>
          </p:cNvPr>
          <p:cNvSpPr>
            <a:spLocks noGrp="1"/>
          </p:cNvSpPr>
          <p:nvPr>
            <p:ph type="subTitle" idx="1" hasCustomPrompt="1"/>
          </p:nvPr>
        </p:nvSpPr>
        <p:spPr>
          <a:xfrm>
            <a:off x="611636" y="4176000"/>
            <a:ext cx="4942133" cy="549219"/>
          </a:xfrm>
        </p:spPr>
        <p:txBody>
          <a:bodyPr>
            <a:normAutofit/>
          </a:bodyPr>
          <a:lstStyle>
            <a:lvl1pPr marL="0" indent="0" algn="l">
              <a:buNone/>
              <a:defRPr sz="1800" b="0" i="0">
                <a:solidFill>
                  <a:schemeClr val="tx2"/>
                </a:solidFill>
                <a:latin typeface="RijksoverheidSansWebText Regular" panose="020B050304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Onderwerp</a:t>
            </a:r>
          </a:p>
        </p:txBody>
      </p:sp>
      <p:pic>
        <p:nvPicPr>
          <p:cNvPr id="9" name="lk_logo">
            <a:extLst>
              <a:ext uri="{FF2B5EF4-FFF2-40B4-BE49-F238E27FC236}">
                <a16:creationId xmlns:a16="http://schemas.microsoft.com/office/drawing/2014/main" id="{45C1BDA0-49BC-4BD8-B50B-6D69E671AE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961" y="0"/>
            <a:ext cx="601200" cy="1202400"/>
          </a:xfrm>
          <a:prstGeom prst="rect">
            <a:avLst/>
          </a:prstGeom>
        </p:spPr>
      </p:pic>
      <p:pic>
        <p:nvPicPr>
          <p:cNvPr id="10" name="lkNL_Belastingdienst" descr="woordmerk">
            <a:extLst>
              <a:ext uri="{FF2B5EF4-FFF2-40B4-BE49-F238E27FC236}">
                <a16:creationId xmlns:a16="http://schemas.microsoft.com/office/drawing/2014/main" id="{8C3F4614-3E10-4BE3-9F51-43A656F4C8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11" name="lkUK_Belastingdienst" descr="woordmerk" hidden="1">
            <a:extLst>
              <a:ext uri="{FF2B5EF4-FFF2-40B4-BE49-F238E27FC236}">
                <a16:creationId xmlns:a16="http://schemas.microsoft.com/office/drawing/2014/main" id="{6893D6B7-B448-417A-9619-40210DF368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13" name="lkNL_Belastingdienst Caribisch Nederland" descr="woordmerk" hidden="1">
            <a:extLst>
              <a:ext uri="{FF2B5EF4-FFF2-40B4-BE49-F238E27FC236}">
                <a16:creationId xmlns:a16="http://schemas.microsoft.com/office/drawing/2014/main" id="{2B1B67C7-A9FA-4EE6-BE7D-6D466ECBA5F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4" name="lkUK_Belastingdienst Caribisch Nederland" descr="woordmerk" hidden="1">
            <a:extLst>
              <a:ext uri="{FF2B5EF4-FFF2-40B4-BE49-F238E27FC236}">
                <a16:creationId xmlns:a16="http://schemas.microsoft.com/office/drawing/2014/main" id="{D8953552-4E99-4457-A25D-7A9E84D691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17" name="lkNL_FIOD" descr="woordmerk" hidden="1">
            <a:extLst>
              <a:ext uri="{FF2B5EF4-FFF2-40B4-BE49-F238E27FC236}">
                <a16:creationId xmlns:a16="http://schemas.microsoft.com/office/drawing/2014/main" id="{0D0E9DFF-C25D-48EA-8A57-3AF0B448BE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984409" cy="384193"/>
          </a:xfrm>
          <a:prstGeom prst="rect">
            <a:avLst/>
          </a:prstGeom>
        </p:spPr>
      </p:pic>
      <p:pic>
        <p:nvPicPr>
          <p:cNvPr id="18" name="lkUK_FIOD" descr="woordmerk" hidden="1">
            <a:extLst>
              <a:ext uri="{FF2B5EF4-FFF2-40B4-BE49-F238E27FC236}">
                <a16:creationId xmlns:a16="http://schemas.microsoft.com/office/drawing/2014/main" id="{9C2C3B5E-329A-4641-A3DD-FB5CFCF7795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52000" y="640800"/>
            <a:ext cx="2061686" cy="340817"/>
          </a:xfrm>
          <a:prstGeom prst="rect">
            <a:avLst/>
          </a:prstGeom>
        </p:spPr>
      </p:pic>
      <p:pic>
        <p:nvPicPr>
          <p:cNvPr id="21" name="lkNL_Douane" descr="woordmerk" hidden="1">
            <a:extLst>
              <a:ext uri="{FF2B5EF4-FFF2-40B4-BE49-F238E27FC236}">
                <a16:creationId xmlns:a16="http://schemas.microsoft.com/office/drawing/2014/main" id="{9B070022-08C8-4F77-A3F0-F32FB05523D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552000" y="640800"/>
            <a:ext cx="1546126" cy="338215"/>
          </a:xfrm>
          <a:prstGeom prst="rect">
            <a:avLst/>
          </a:prstGeom>
        </p:spPr>
      </p:pic>
      <p:pic>
        <p:nvPicPr>
          <p:cNvPr id="22" name="lkUK_Douane" descr="woordmerk" hidden="1">
            <a:extLst>
              <a:ext uri="{FF2B5EF4-FFF2-40B4-BE49-F238E27FC236}">
                <a16:creationId xmlns:a16="http://schemas.microsoft.com/office/drawing/2014/main" id="{7C7F0F24-509D-48B0-9C78-4EFE4C4F35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52000" y="640800"/>
            <a:ext cx="2295031" cy="603955"/>
          </a:xfrm>
          <a:prstGeom prst="rect">
            <a:avLst/>
          </a:prstGeom>
        </p:spPr>
      </p:pic>
      <p:pic>
        <p:nvPicPr>
          <p:cNvPr id="23" name="lkNL_Toeslagen" descr="woordmerk" hidden="1">
            <a:extLst>
              <a:ext uri="{FF2B5EF4-FFF2-40B4-BE49-F238E27FC236}">
                <a16:creationId xmlns:a16="http://schemas.microsoft.com/office/drawing/2014/main" id="{96408AC0-265B-451A-92E4-A70BCF4417A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552000" y="640800"/>
            <a:ext cx="1548000" cy="350718"/>
          </a:xfrm>
          <a:prstGeom prst="rect">
            <a:avLst/>
          </a:prstGeom>
        </p:spPr>
      </p:pic>
      <p:pic>
        <p:nvPicPr>
          <p:cNvPr id="24" name="lkUK_Toeslagen" descr="woordmerk" hidden="1">
            <a:extLst>
              <a:ext uri="{FF2B5EF4-FFF2-40B4-BE49-F238E27FC236}">
                <a16:creationId xmlns:a16="http://schemas.microsoft.com/office/drawing/2014/main" id="{0E6B6D19-8DF8-4D56-9B1C-D39D8BDDF92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552000" y="640800"/>
            <a:ext cx="2488297" cy="603955"/>
          </a:xfrm>
          <a:prstGeom prst="rect">
            <a:avLst/>
          </a:prstGeom>
        </p:spPr>
      </p:pic>
    </p:spTree>
    <p:extLst>
      <p:ext uri="{BB962C8B-B14F-4D97-AF65-F5344CB8AC3E}">
        <p14:creationId xmlns:p14="http://schemas.microsoft.com/office/powerpoint/2010/main" val="38722556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el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lk_vlak">
            <a:extLst>
              <a:ext uri="{FF2B5EF4-FFF2-40B4-BE49-F238E27FC236}">
                <a16:creationId xmlns:a16="http://schemas.microsoft.com/office/drawing/2014/main" id="{17EDAA3E-A455-4492-B192-8ED8A88E9F28}"/>
              </a:ext>
            </a:extLst>
          </p:cNvPr>
          <p:cNvSpPr/>
          <p:nvPr userDrawn="1"/>
        </p:nvSpPr>
        <p:spPr>
          <a:xfrm flipH="1">
            <a:off x="6089276" y="0"/>
            <a:ext cx="6096000" cy="3903879"/>
          </a:xfrm>
          <a:custGeom>
            <a:avLst/>
            <a:gdLst>
              <a:gd name="connsiteX0" fmla="*/ 0 w 6096000"/>
              <a:gd name="connsiteY0" fmla="*/ 0 h 3903879"/>
              <a:gd name="connsiteX1" fmla="*/ 5791961 w 6096000"/>
              <a:gd name="connsiteY1" fmla="*/ 0 h 3903879"/>
              <a:gd name="connsiteX2" fmla="*/ 5791961 w 6096000"/>
              <a:gd name="connsiteY2" fmla="*/ 1202400 h 3903879"/>
              <a:gd name="connsiteX3" fmla="*/ 6096000 w 6096000"/>
              <a:gd name="connsiteY3" fmla="*/ 1202400 h 3903879"/>
              <a:gd name="connsiteX4" fmla="*/ 6096000 w 6096000"/>
              <a:gd name="connsiteY4" fmla="*/ 3429000 h 3903879"/>
              <a:gd name="connsiteX5" fmla="*/ 3030735 w 6096000"/>
              <a:gd name="connsiteY5" fmla="*/ 3429000 h 3903879"/>
              <a:gd name="connsiteX6" fmla="*/ 3030735 w 6096000"/>
              <a:gd name="connsiteY6" fmla="*/ 3903879 h 3903879"/>
              <a:gd name="connsiteX7" fmla="*/ 0 w 6096000"/>
              <a:gd name="connsiteY7" fmla="*/ 3903879 h 3903879"/>
              <a:gd name="connsiteX8" fmla="*/ 0 w 6096000"/>
              <a:gd name="connsiteY8" fmla="*/ 3429000 h 3903879"/>
              <a:gd name="connsiteX9" fmla="*/ 0 w 6096000"/>
              <a:gd name="connsiteY9" fmla="*/ 3399879 h 390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3903879">
                <a:moveTo>
                  <a:pt x="0" y="0"/>
                </a:moveTo>
                <a:lnTo>
                  <a:pt x="5791961" y="0"/>
                </a:lnTo>
                <a:lnTo>
                  <a:pt x="5791961" y="1202400"/>
                </a:lnTo>
                <a:lnTo>
                  <a:pt x="6096000" y="1202400"/>
                </a:lnTo>
                <a:lnTo>
                  <a:pt x="6096000" y="3429000"/>
                </a:lnTo>
                <a:lnTo>
                  <a:pt x="3030735" y="3429000"/>
                </a:lnTo>
                <a:lnTo>
                  <a:pt x="3030735" y="3903879"/>
                </a:lnTo>
                <a:lnTo>
                  <a:pt x="0" y="3903879"/>
                </a:lnTo>
                <a:lnTo>
                  <a:pt x="0" y="3429000"/>
                </a:lnTo>
                <a:lnTo>
                  <a:pt x="0" y="33998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462001" y="1128888"/>
            <a:ext cx="5111276" cy="1828801"/>
          </a:xfrm>
        </p:spPr>
        <p:txBody>
          <a:bodyPr anchor="ctr">
            <a:normAutofit/>
          </a:bodyPr>
          <a:lstStyle>
            <a:lvl1pPr algn="l">
              <a:lnSpc>
                <a:spcPct val="100000"/>
              </a:lnSpc>
              <a:defRPr sz="4000"/>
            </a:lvl1pPr>
          </a:lstStyle>
          <a:p>
            <a:r>
              <a:rPr lang="nl-NL"/>
              <a:t>Click to edit Master title style</a:t>
            </a:r>
            <a:endParaRPr lang="nl-NL" dirty="0"/>
          </a:p>
        </p:txBody>
      </p:sp>
      <p:sp>
        <p:nvSpPr>
          <p:cNvPr id="8" name="Date Placeholder 7">
            <a:extLst>
              <a:ext uri="{FF2B5EF4-FFF2-40B4-BE49-F238E27FC236}">
                <a16:creationId xmlns:a16="http://schemas.microsoft.com/office/drawing/2014/main" id="{E4880738-35AA-42BF-804D-C1CB458AA755}"/>
              </a:ext>
            </a:extLst>
          </p:cNvPr>
          <p:cNvSpPr>
            <a:spLocks noGrp="1"/>
          </p:cNvSpPr>
          <p:nvPr>
            <p:ph type="dt" sz="half" idx="12"/>
          </p:nvPr>
        </p:nvSpPr>
        <p:spPr>
          <a:xfrm>
            <a:off x="9288000" y="3391200"/>
            <a:ext cx="2285276" cy="173094"/>
          </a:xfrm>
        </p:spPr>
        <p:txBody>
          <a:bodyPr/>
          <a:lstStyle>
            <a:lvl1pPr>
              <a:defRPr b="0" i="0">
                <a:latin typeface="RijksoverheidSansWebText Regular" panose="020B0503040202060203" pitchFamily="34" charset="0"/>
              </a:defRPr>
            </a:lvl1pPr>
          </a:lstStyle>
          <a:p>
            <a:fld id="{227EF747-89A8-5A46-9F65-788BEA13EFC2}" type="datetime1">
              <a:rPr lang="nl-NL" smtClean="0"/>
              <a:pPr/>
              <a:t>21-11-2024</a:t>
            </a:fld>
            <a:endParaRPr lang="nl-NL" dirty="0"/>
          </a:p>
        </p:txBody>
      </p:sp>
      <p:pic>
        <p:nvPicPr>
          <p:cNvPr id="9" name="lk_logo">
            <a:extLst>
              <a:ext uri="{FF2B5EF4-FFF2-40B4-BE49-F238E27FC236}">
                <a16:creationId xmlns:a16="http://schemas.microsoft.com/office/drawing/2014/main" id="{78CE5484-01F5-4C34-B87E-A0149A4FE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1961" y="0"/>
            <a:ext cx="601200" cy="1202400"/>
          </a:xfrm>
          <a:prstGeom prst="rect">
            <a:avLst/>
          </a:prstGeom>
        </p:spPr>
      </p:pic>
      <p:pic>
        <p:nvPicPr>
          <p:cNvPr id="19" name="lkNL_Belastingdienst" descr="woordmerk">
            <a:extLst>
              <a:ext uri="{FF2B5EF4-FFF2-40B4-BE49-F238E27FC236}">
                <a16:creationId xmlns:a16="http://schemas.microsoft.com/office/drawing/2014/main" id="{23AA1C30-CE49-4899-8122-D44E4BF2C00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2000" y="640800"/>
            <a:ext cx="1126808" cy="182182"/>
          </a:xfrm>
          <a:prstGeom prst="rect">
            <a:avLst/>
          </a:prstGeom>
        </p:spPr>
      </p:pic>
      <p:pic>
        <p:nvPicPr>
          <p:cNvPr id="20" name="lkUK_Belastingdienst" descr="woordmerk" hidden="1">
            <a:extLst>
              <a:ext uri="{FF2B5EF4-FFF2-40B4-BE49-F238E27FC236}">
                <a16:creationId xmlns:a16="http://schemas.microsoft.com/office/drawing/2014/main" id="{5C120F91-A3FE-41D7-BBA1-91315868F97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52000" y="640800"/>
            <a:ext cx="2436876" cy="140045"/>
          </a:xfrm>
          <a:prstGeom prst="rect">
            <a:avLst/>
          </a:prstGeom>
        </p:spPr>
      </p:pic>
      <p:pic>
        <p:nvPicPr>
          <p:cNvPr id="21" name="lkNL_Belastingdienst Caribisch Nederland" descr="woordmerk" hidden="1">
            <a:extLst>
              <a:ext uri="{FF2B5EF4-FFF2-40B4-BE49-F238E27FC236}">
                <a16:creationId xmlns:a16="http://schemas.microsoft.com/office/drawing/2014/main" id="{0E151F61-EA82-46BA-A1C1-14BF7D4C49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2" name="lkUK_Belastingdienst Caribisch Nederland" descr="woordmerk" hidden="1">
            <a:extLst>
              <a:ext uri="{FF2B5EF4-FFF2-40B4-BE49-F238E27FC236}">
                <a16:creationId xmlns:a16="http://schemas.microsoft.com/office/drawing/2014/main" id="{291674EA-10F3-4CA0-BF14-ECFED9C98BA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52000" y="640800"/>
            <a:ext cx="1499521" cy="395347"/>
          </a:xfrm>
          <a:prstGeom prst="rect">
            <a:avLst/>
          </a:prstGeom>
        </p:spPr>
      </p:pic>
      <p:pic>
        <p:nvPicPr>
          <p:cNvPr id="25" name="lkNL_FIOD" descr="woordmerk" hidden="1">
            <a:extLst>
              <a:ext uri="{FF2B5EF4-FFF2-40B4-BE49-F238E27FC236}">
                <a16:creationId xmlns:a16="http://schemas.microsoft.com/office/drawing/2014/main" id="{A81D8C3B-4B3C-4073-B9EE-F4AB9B71740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52000" y="640800"/>
            <a:ext cx="984409" cy="384193"/>
          </a:xfrm>
          <a:prstGeom prst="rect">
            <a:avLst/>
          </a:prstGeom>
        </p:spPr>
      </p:pic>
      <p:pic>
        <p:nvPicPr>
          <p:cNvPr id="26" name="lkUK_FIOD" descr="woordmerk" hidden="1">
            <a:extLst>
              <a:ext uri="{FF2B5EF4-FFF2-40B4-BE49-F238E27FC236}">
                <a16:creationId xmlns:a16="http://schemas.microsoft.com/office/drawing/2014/main" id="{1B1B8C96-D19E-4007-A0DE-9D3EA60AE49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52000" y="640800"/>
            <a:ext cx="2061686" cy="340817"/>
          </a:xfrm>
          <a:prstGeom prst="rect">
            <a:avLst/>
          </a:prstGeom>
        </p:spPr>
      </p:pic>
      <p:pic>
        <p:nvPicPr>
          <p:cNvPr id="16" name="lkNL_Douane" descr="woordmerk" hidden="1">
            <a:extLst>
              <a:ext uri="{FF2B5EF4-FFF2-40B4-BE49-F238E27FC236}">
                <a16:creationId xmlns:a16="http://schemas.microsoft.com/office/drawing/2014/main" id="{7EDDDDBC-8072-4A57-A6D4-AE4CB57F996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52000" y="640800"/>
            <a:ext cx="1546126" cy="338215"/>
          </a:xfrm>
          <a:prstGeom prst="rect">
            <a:avLst/>
          </a:prstGeom>
        </p:spPr>
      </p:pic>
      <p:pic>
        <p:nvPicPr>
          <p:cNvPr id="17" name="lkUK_Douane" descr="woordmerk" hidden="1">
            <a:extLst>
              <a:ext uri="{FF2B5EF4-FFF2-40B4-BE49-F238E27FC236}">
                <a16:creationId xmlns:a16="http://schemas.microsoft.com/office/drawing/2014/main" id="{6EF79531-0733-42C0-8C27-EC6D7A15430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552000" y="640800"/>
            <a:ext cx="2295031" cy="603955"/>
          </a:xfrm>
          <a:prstGeom prst="rect">
            <a:avLst/>
          </a:prstGeom>
        </p:spPr>
      </p:pic>
      <p:pic>
        <p:nvPicPr>
          <p:cNvPr id="18" name="lkNL_Toeslagen" descr="woordmerk" hidden="1">
            <a:extLst>
              <a:ext uri="{FF2B5EF4-FFF2-40B4-BE49-F238E27FC236}">
                <a16:creationId xmlns:a16="http://schemas.microsoft.com/office/drawing/2014/main" id="{FB260C74-C50D-4B71-A871-4ED2471DF85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552000" y="640800"/>
            <a:ext cx="1548000" cy="350718"/>
          </a:xfrm>
          <a:prstGeom prst="rect">
            <a:avLst/>
          </a:prstGeom>
        </p:spPr>
      </p:pic>
      <p:pic>
        <p:nvPicPr>
          <p:cNvPr id="29" name="lkUK_Toeslagen" descr="woordmerk" hidden="1">
            <a:extLst>
              <a:ext uri="{FF2B5EF4-FFF2-40B4-BE49-F238E27FC236}">
                <a16:creationId xmlns:a16="http://schemas.microsoft.com/office/drawing/2014/main" id="{7281C7FB-9EF9-404C-A76B-84CF06DD071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552000" y="640800"/>
            <a:ext cx="2488297" cy="603955"/>
          </a:xfrm>
          <a:prstGeom prst="rect">
            <a:avLst/>
          </a:prstGeom>
        </p:spPr>
      </p:pic>
    </p:spTree>
    <p:extLst>
      <p:ext uri="{BB962C8B-B14F-4D97-AF65-F5344CB8AC3E}">
        <p14:creationId xmlns:p14="http://schemas.microsoft.com/office/powerpoint/2010/main" val="41938856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nhoud_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B8CE5B-4849-4CF5-A04E-FCAACE1D85ED}"/>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1999" y="1102027"/>
            <a:ext cx="5023691" cy="605259"/>
          </a:xfrm>
        </p:spPr>
        <p:txBody>
          <a:bodyPr/>
          <a:lstStyle/>
          <a:p>
            <a:r>
              <a:rPr lang="nl-NL"/>
              <a:t>Click to edit Master title style</a:t>
            </a:r>
            <a:endParaRPr lang="nl-NL" dirty="0"/>
          </a:p>
        </p:txBody>
      </p:sp>
      <p:sp>
        <p:nvSpPr>
          <p:cNvPr id="3" name="text1">
            <a:extLst>
              <a:ext uri="{FF2B5EF4-FFF2-40B4-BE49-F238E27FC236}">
                <a16:creationId xmlns:a16="http://schemas.microsoft.com/office/drawing/2014/main" id="{C2691AEC-C0D8-4140-B10E-BE8F9A1321B2}"/>
              </a:ext>
            </a:extLst>
          </p:cNvPr>
          <p:cNvSpPr>
            <a:spLocks noGrp="1"/>
          </p:cNvSpPr>
          <p:nvPr>
            <p:ph idx="1" hasCustomPrompt="1"/>
          </p:nvPr>
        </p:nvSpPr>
        <p:spPr>
          <a:xfrm>
            <a:off x="7506586" y="1080000"/>
            <a:ext cx="4074001" cy="844493"/>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pic>
        <p:nvPicPr>
          <p:cNvPr id="15" name="lk_logo">
            <a:extLst>
              <a:ext uri="{FF2B5EF4-FFF2-40B4-BE49-F238E27FC236}">
                <a16:creationId xmlns:a16="http://schemas.microsoft.com/office/drawing/2014/main" id="{E7F13753-D843-4C9A-861A-658195C37A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1" name="icon1">
            <a:extLst>
              <a:ext uri="{FF2B5EF4-FFF2-40B4-BE49-F238E27FC236}">
                <a16:creationId xmlns:a16="http://schemas.microsoft.com/office/drawing/2014/main" id="{A9775EA0-CE2F-4221-A58F-C71EF9129DFB}"/>
              </a:ext>
            </a:extLst>
          </p:cNvPr>
          <p:cNvSpPr>
            <a:spLocks noGrp="1"/>
          </p:cNvSpPr>
          <p:nvPr>
            <p:ph type="pic" sz="quarter" idx="13" hasCustomPrompt="1"/>
          </p:nvPr>
        </p:nvSpPr>
        <p:spPr>
          <a:xfrm>
            <a:off x="6570921" y="999460"/>
            <a:ext cx="792000" cy="576000"/>
          </a:xfrm>
        </p:spPr>
        <p:txBody>
          <a:bodyPr/>
          <a:lstStyle>
            <a:lvl1pPr>
              <a:defRPr b="0" i="0">
                <a:latin typeface="RijksoverheidSansWebText Regular" panose="020B0503040202060203" pitchFamily="34" charset="0"/>
              </a:defRPr>
            </a:lvl1pPr>
          </a:lstStyle>
          <a:p>
            <a:r>
              <a:rPr lang="nl-NL" dirty="0"/>
              <a:t>Icoon</a:t>
            </a:r>
          </a:p>
        </p:txBody>
      </p:sp>
      <p:sp>
        <p:nvSpPr>
          <p:cNvPr id="16" name="text2">
            <a:extLst>
              <a:ext uri="{FF2B5EF4-FFF2-40B4-BE49-F238E27FC236}">
                <a16:creationId xmlns:a16="http://schemas.microsoft.com/office/drawing/2014/main" id="{8B0D0C72-B687-4E2A-A38D-FBB2403C4D2F}"/>
              </a:ext>
            </a:extLst>
          </p:cNvPr>
          <p:cNvSpPr>
            <a:spLocks noGrp="1"/>
          </p:cNvSpPr>
          <p:nvPr>
            <p:ph idx="14" hasCustomPrompt="1"/>
          </p:nvPr>
        </p:nvSpPr>
        <p:spPr>
          <a:xfrm>
            <a:off x="7506586" y="2113978"/>
            <a:ext cx="4074001" cy="844493"/>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7" name="icon2">
            <a:extLst>
              <a:ext uri="{FF2B5EF4-FFF2-40B4-BE49-F238E27FC236}">
                <a16:creationId xmlns:a16="http://schemas.microsoft.com/office/drawing/2014/main" id="{7630DF39-4113-4A29-9BBE-30A12BC1AFE6}"/>
              </a:ext>
            </a:extLst>
          </p:cNvPr>
          <p:cNvSpPr>
            <a:spLocks noGrp="1"/>
          </p:cNvSpPr>
          <p:nvPr>
            <p:ph type="pic" sz="quarter" idx="15" hasCustomPrompt="1"/>
          </p:nvPr>
        </p:nvSpPr>
        <p:spPr>
          <a:xfrm>
            <a:off x="6570921" y="2033438"/>
            <a:ext cx="792000" cy="576000"/>
          </a:xfrm>
        </p:spPr>
        <p:txBody>
          <a:bodyPr/>
          <a:lstStyle>
            <a:lvl1pPr>
              <a:defRPr b="0" i="0">
                <a:latin typeface="RijksoverheidSansWebText Regular" panose="020B0503040202060203" pitchFamily="34" charset="0"/>
              </a:defRPr>
            </a:lvl1pPr>
          </a:lstStyle>
          <a:p>
            <a:r>
              <a:rPr lang="nl-NL" dirty="0"/>
              <a:t>Icoon</a:t>
            </a:r>
          </a:p>
        </p:txBody>
      </p:sp>
      <p:sp>
        <p:nvSpPr>
          <p:cNvPr id="18" name="text3">
            <a:extLst>
              <a:ext uri="{FF2B5EF4-FFF2-40B4-BE49-F238E27FC236}">
                <a16:creationId xmlns:a16="http://schemas.microsoft.com/office/drawing/2014/main" id="{B5F880C2-1DAB-47A4-8AA2-48DC93C10D33}"/>
              </a:ext>
            </a:extLst>
          </p:cNvPr>
          <p:cNvSpPr>
            <a:spLocks noGrp="1"/>
          </p:cNvSpPr>
          <p:nvPr>
            <p:ph idx="16" hasCustomPrompt="1"/>
          </p:nvPr>
        </p:nvSpPr>
        <p:spPr>
          <a:xfrm>
            <a:off x="7506586" y="3147956"/>
            <a:ext cx="4074001" cy="844493"/>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9" name="icon3">
            <a:extLst>
              <a:ext uri="{FF2B5EF4-FFF2-40B4-BE49-F238E27FC236}">
                <a16:creationId xmlns:a16="http://schemas.microsoft.com/office/drawing/2014/main" id="{32EED725-2263-4061-920A-69032D1B3800}"/>
              </a:ext>
            </a:extLst>
          </p:cNvPr>
          <p:cNvSpPr>
            <a:spLocks noGrp="1"/>
          </p:cNvSpPr>
          <p:nvPr>
            <p:ph type="pic" sz="quarter" idx="17" hasCustomPrompt="1"/>
          </p:nvPr>
        </p:nvSpPr>
        <p:spPr>
          <a:xfrm>
            <a:off x="6570921" y="3067416"/>
            <a:ext cx="792000" cy="576000"/>
          </a:xfrm>
        </p:spPr>
        <p:txBody>
          <a:bodyPr/>
          <a:lstStyle>
            <a:lvl1pPr>
              <a:defRPr b="0" i="0">
                <a:latin typeface="RijksoverheidSansWebText Regular" panose="020B0503040202060203" pitchFamily="34" charset="0"/>
              </a:defRPr>
            </a:lvl1pPr>
          </a:lstStyle>
          <a:p>
            <a:r>
              <a:rPr lang="nl-NL" dirty="0"/>
              <a:t>Icoon</a:t>
            </a:r>
          </a:p>
        </p:txBody>
      </p:sp>
      <p:sp>
        <p:nvSpPr>
          <p:cNvPr id="20" name="text4">
            <a:extLst>
              <a:ext uri="{FF2B5EF4-FFF2-40B4-BE49-F238E27FC236}">
                <a16:creationId xmlns:a16="http://schemas.microsoft.com/office/drawing/2014/main" id="{EB6FDC49-04D9-42EF-8618-ABA0DF807243}"/>
              </a:ext>
            </a:extLst>
          </p:cNvPr>
          <p:cNvSpPr>
            <a:spLocks noGrp="1"/>
          </p:cNvSpPr>
          <p:nvPr>
            <p:ph idx="18" hasCustomPrompt="1"/>
          </p:nvPr>
        </p:nvSpPr>
        <p:spPr>
          <a:xfrm>
            <a:off x="7506000" y="4181934"/>
            <a:ext cx="4074001" cy="844493"/>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1" name="icon4">
            <a:extLst>
              <a:ext uri="{FF2B5EF4-FFF2-40B4-BE49-F238E27FC236}">
                <a16:creationId xmlns:a16="http://schemas.microsoft.com/office/drawing/2014/main" id="{8C529463-57DE-47F0-B11D-8509019FF2B9}"/>
              </a:ext>
            </a:extLst>
          </p:cNvPr>
          <p:cNvSpPr>
            <a:spLocks noGrp="1"/>
          </p:cNvSpPr>
          <p:nvPr>
            <p:ph type="pic" sz="quarter" idx="19" hasCustomPrompt="1"/>
          </p:nvPr>
        </p:nvSpPr>
        <p:spPr>
          <a:xfrm>
            <a:off x="6570000" y="4101394"/>
            <a:ext cx="792000" cy="576000"/>
          </a:xfrm>
        </p:spPr>
        <p:txBody>
          <a:bodyPr/>
          <a:lstStyle>
            <a:lvl1pPr>
              <a:defRPr b="0" i="0">
                <a:latin typeface="RijksoverheidSansWebText Regular" panose="020B0503040202060203" pitchFamily="34" charset="0"/>
              </a:defRPr>
            </a:lvl1pPr>
          </a:lstStyle>
          <a:p>
            <a:r>
              <a:rPr lang="nl-NL" dirty="0"/>
              <a:t>Icoon</a:t>
            </a:r>
          </a:p>
        </p:txBody>
      </p:sp>
      <p:sp>
        <p:nvSpPr>
          <p:cNvPr id="22" name="text5">
            <a:extLst>
              <a:ext uri="{FF2B5EF4-FFF2-40B4-BE49-F238E27FC236}">
                <a16:creationId xmlns:a16="http://schemas.microsoft.com/office/drawing/2014/main" id="{5A1700E4-C7B3-4056-A492-10686FDAE7D1}"/>
              </a:ext>
            </a:extLst>
          </p:cNvPr>
          <p:cNvSpPr>
            <a:spLocks noGrp="1"/>
          </p:cNvSpPr>
          <p:nvPr>
            <p:ph idx="20" hasCustomPrompt="1"/>
          </p:nvPr>
        </p:nvSpPr>
        <p:spPr>
          <a:xfrm>
            <a:off x="7506000" y="5211648"/>
            <a:ext cx="4074001" cy="844493"/>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3" name="icon5">
            <a:extLst>
              <a:ext uri="{FF2B5EF4-FFF2-40B4-BE49-F238E27FC236}">
                <a16:creationId xmlns:a16="http://schemas.microsoft.com/office/drawing/2014/main" id="{A4739227-A37F-4C67-AFFD-38882AD4E8E5}"/>
              </a:ext>
            </a:extLst>
          </p:cNvPr>
          <p:cNvSpPr>
            <a:spLocks noGrp="1"/>
          </p:cNvSpPr>
          <p:nvPr>
            <p:ph type="pic" sz="quarter" idx="21" hasCustomPrompt="1"/>
          </p:nvPr>
        </p:nvSpPr>
        <p:spPr>
          <a:xfrm>
            <a:off x="6570000" y="5131108"/>
            <a:ext cx="792000" cy="576000"/>
          </a:xfrm>
        </p:spPr>
        <p:txBody>
          <a:bodyPr/>
          <a:lstStyle>
            <a:lvl1pPr>
              <a:defRPr b="0" i="0">
                <a:latin typeface="RijksoverheidSansWebText Regular" panose="020B0503040202060203" pitchFamily="34" charset="0"/>
              </a:defRPr>
            </a:lvl1pPr>
          </a:lstStyle>
          <a:p>
            <a:r>
              <a:rPr lang="nl-NL" dirty="0"/>
              <a:t>Icoon</a:t>
            </a:r>
          </a:p>
        </p:txBody>
      </p:sp>
    </p:spTree>
    <p:extLst>
      <p:ext uri="{BB962C8B-B14F-4D97-AF65-F5344CB8AC3E}">
        <p14:creationId xmlns:p14="http://schemas.microsoft.com/office/powerpoint/2010/main" val="42120732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nhoud_2">
    <p:spTree>
      <p:nvGrpSpPr>
        <p:cNvPr id="1" name=""/>
        <p:cNvGrpSpPr/>
        <p:nvPr/>
      </p:nvGrpSpPr>
      <p:grpSpPr>
        <a:xfrm>
          <a:off x="0" y="0"/>
          <a:ext cx="0" cy="0"/>
          <a:chOff x="0" y="0"/>
          <a:chExt cx="0" cy="0"/>
        </a:xfrm>
      </p:grpSpPr>
      <p:sp>
        <p:nvSpPr>
          <p:cNvPr id="16" name="vlak">
            <a:extLst>
              <a:ext uri="{FF2B5EF4-FFF2-40B4-BE49-F238E27FC236}">
                <a16:creationId xmlns:a16="http://schemas.microsoft.com/office/drawing/2014/main" id="{524868F6-B9FA-4A8F-804E-8833FA1C146E}"/>
              </a:ext>
            </a:extLst>
          </p:cNvPr>
          <p:cNvSpPr/>
          <p:nvPr userDrawn="1"/>
        </p:nvSpPr>
        <p:spPr>
          <a:xfrm>
            <a:off x="-1" y="0"/>
            <a:ext cx="6096000" cy="3903879"/>
          </a:xfrm>
          <a:custGeom>
            <a:avLst/>
            <a:gdLst>
              <a:gd name="connsiteX0" fmla="*/ 0 w 6096000"/>
              <a:gd name="connsiteY0" fmla="*/ 0 h 3903879"/>
              <a:gd name="connsiteX1" fmla="*/ 5752215 w 6096000"/>
              <a:gd name="connsiteY1" fmla="*/ 0 h 3903879"/>
              <a:gd name="connsiteX2" fmla="*/ 5791961 w 6096000"/>
              <a:gd name="connsiteY2" fmla="*/ 0 h 3903879"/>
              <a:gd name="connsiteX3" fmla="*/ 5862828 w 6096000"/>
              <a:gd name="connsiteY3" fmla="*/ 0 h 3903879"/>
              <a:gd name="connsiteX4" fmla="*/ 5862828 w 6096000"/>
              <a:gd name="connsiteY4" fmla="*/ 713233 h 3903879"/>
              <a:gd name="connsiteX5" fmla="*/ 6096000 w 6096000"/>
              <a:gd name="connsiteY5" fmla="*/ 713233 h 3903879"/>
              <a:gd name="connsiteX6" fmla="*/ 6096000 w 6096000"/>
              <a:gd name="connsiteY6" fmla="*/ 1201783 h 3903879"/>
              <a:gd name="connsiteX7" fmla="*/ 5791961 w 6096000"/>
              <a:gd name="connsiteY7" fmla="*/ 1201783 h 3903879"/>
              <a:gd name="connsiteX8" fmla="*/ 5791961 w 6096000"/>
              <a:gd name="connsiteY8" fmla="*/ 1202400 h 3903879"/>
              <a:gd name="connsiteX9" fmla="*/ 6096000 w 6096000"/>
              <a:gd name="connsiteY9" fmla="*/ 1202400 h 3903879"/>
              <a:gd name="connsiteX10" fmla="*/ 6096000 w 6096000"/>
              <a:gd name="connsiteY10" fmla="*/ 3429000 h 3903879"/>
              <a:gd name="connsiteX11" fmla="*/ 3030735 w 6096000"/>
              <a:gd name="connsiteY11" fmla="*/ 3429000 h 3903879"/>
              <a:gd name="connsiteX12" fmla="*/ 3030735 w 6096000"/>
              <a:gd name="connsiteY12" fmla="*/ 3903879 h 3903879"/>
              <a:gd name="connsiteX13" fmla="*/ 0 w 6096000"/>
              <a:gd name="connsiteY13" fmla="*/ 3903879 h 3903879"/>
              <a:gd name="connsiteX14" fmla="*/ 0 w 6096000"/>
              <a:gd name="connsiteY14" fmla="*/ 3429000 h 3903879"/>
              <a:gd name="connsiteX15" fmla="*/ 0 w 6096000"/>
              <a:gd name="connsiteY15" fmla="*/ 3399879 h 390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0" h="3903879">
                <a:moveTo>
                  <a:pt x="0" y="0"/>
                </a:moveTo>
                <a:lnTo>
                  <a:pt x="5752215" y="0"/>
                </a:lnTo>
                <a:lnTo>
                  <a:pt x="5791961" y="0"/>
                </a:lnTo>
                <a:lnTo>
                  <a:pt x="5862828" y="0"/>
                </a:lnTo>
                <a:lnTo>
                  <a:pt x="5862828" y="713233"/>
                </a:lnTo>
                <a:lnTo>
                  <a:pt x="6096000" y="713233"/>
                </a:lnTo>
                <a:lnTo>
                  <a:pt x="6096000" y="1201783"/>
                </a:lnTo>
                <a:lnTo>
                  <a:pt x="5791961" y="1201783"/>
                </a:lnTo>
                <a:lnTo>
                  <a:pt x="5791961" y="1202400"/>
                </a:lnTo>
                <a:lnTo>
                  <a:pt x="6096000" y="1202400"/>
                </a:lnTo>
                <a:lnTo>
                  <a:pt x="6096000" y="3429000"/>
                </a:lnTo>
                <a:lnTo>
                  <a:pt x="3030735" y="3429000"/>
                </a:lnTo>
                <a:lnTo>
                  <a:pt x="3030735" y="3903879"/>
                </a:lnTo>
                <a:lnTo>
                  <a:pt x="0" y="3903879"/>
                </a:lnTo>
                <a:lnTo>
                  <a:pt x="0" y="3429000"/>
                </a:lnTo>
                <a:lnTo>
                  <a:pt x="0" y="33998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0" y="1102027"/>
            <a:ext cx="4958376" cy="605259"/>
          </a:xfrm>
        </p:spPr>
        <p:txBody>
          <a:bodyPr/>
          <a:lstStyle/>
          <a:p>
            <a:r>
              <a:rPr lang="nl-NL"/>
              <a:t>Click to edit Master title style</a:t>
            </a:r>
            <a:endParaRPr lang="nl-NL" dirty="0"/>
          </a:p>
        </p:txBody>
      </p:sp>
      <p:sp>
        <p:nvSpPr>
          <p:cNvPr id="3" name="Content Placeholder 2">
            <a:extLst>
              <a:ext uri="{FF2B5EF4-FFF2-40B4-BE49-F238E27FC236}">
                <a16:creationId xmlns:a16="http://schemas.microsoft.com/office/drawing/2014/main" id="{C2691AEC-C0D8-4140-B10E-BE8F9A1321B2}"/>
              </a:ext>
            </a:extLst>
          </p:cNvPr>
          <p:cNvSpPr>
            <a:spLocks noGrp="1"/>
          </p:cNvSpPr>
          <p:nvPr>
            <p:ph idx="1" hasCustomPrompt="1"/>
          </p:nvPr>
        </p:nvSpPr>
        <p:spPr>
          <a:xfrm>
            <a:off x="6456001" y="1080000"/>
            <a:ext cx="5124000" cy="5330671"/>
          </a:xfrm>
        </p:spPr>
        <p:txBody>
          <a:bodyPr/>
          <a:lstStyle>
            <a:lvl1pPr>
              <a:tabLst>
                <a:tab pos="5184000" algn="r"/>
              </a:tabLst>
              <a:defRPr b="0" i="0">
                <a:latin typeface="RijksoverheidSansWebText Regular" panose="020B0503040202060203" pitchFamily="34" charset="0"/>
              </a:defRPr>
            </a:lvl1pPr>
            <a:lvl2pPr>
              <a:tabLst>
                <a:tab pos="5184000" algn="r"/>
              </a:tabLst>
              <a:defRPr/>
            </a:lvl2pPr>
            <a:lvl3pPr>
              <a:tabLst>
                <a:tab pos="5184000" algn="r"/>
              </a:tabLst>
              <a:defRPr/>
            </a:lvl3pPr>
            <a:lvl4pPr>
              <a:tabLst>
                <a:tab pos="5184000" algn="r"/>
              </a:tabLst>
              <a:defRPr b="0" i="0">
                <a:latin typeface="RijksoverheidSansWebText Regular" panose="020B0503040202060203" pitchFamily="34" charset="0"/>
              </a:defRPr>
            </a:lvl4pPr>
            <a:lvl5pPr>
              <a:tabLst>
                <a:tab pos="5184000" algn="r"/>
              </a:tabLst>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pic>
        <p:nvPicPr>
          <p:cNvPr id="8" name="logo">
            <a:extLst>
              <a:ext uri="{FF2B5EF4-FFF2-40B4-BE49-F238E27FC236}">
                <a16:creationId xmlns:a16="http://schemas.microsoft.com/office/drawing/2014/main" id="{E9CA2D64-1BF2-463A-B09F-B830E49B1F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9608337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Hoofdstuk_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0442919-A525-4DB6-B0D8-98C8C5F8FF55}"/>
              </a:ext>
            </a:extLst>
          </p:cNvPr>
          <p:cNvSpPr>
            <a:spLocks noGrp="1"/>
          </p:cNvSpPr>
          <p:nvPr>
            <p:ph type="pic" sz="quarter" idx="13" hasCustomPrompt="1"/>
          </p:nvPr>
        </p:nvSpPr>
        <p:spPr>
          <a:xfrm>
            <a:off x="0" y="0"/>
            <a:ext cx="6096000" cy="6858000"/>
          </a:xfrm>
          <a:custGeom>
            <a:avLst/>
            <a:gdLst>
              <a:gd name="connsiteX0" fmla="*/ 0 w 6096000"/>
              <a:gd name="connsiteY0" fmla="*/ 0 h 6858000"/>
              <a:gd name="connsiteX1" fmla="*/ 5862827 w 6096000"/>
              <a:gd name="connsiteY1" fmla="*/ 0 h 6858000"/>
              <a:gd name="connsiteX2" fmla="*/ 5862827 w 6096000"/>
              <a:gd name="connsiteY2" fmla="*/ 713233 h 6858000"/>
              <a:gd name="connsiteX3" fmla="*/ 6096000 w 6096000"/>
              <a:gd name="connsiteY3" fmla="*/ 713233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62827" y="0"/>
                </a:lnTo>
                <a:lnTo>
                  <a:pt x="5862827" y="713233"/>
                </a:lnTo>
                <a:lnTo>
                  <a:pt x="6096000" y="713233"/>
                </a:lnTo>
                <a:lnTo>
                  <a:pt x="6096000" y="6858000"/>
                </a:lnTo>
                <a:lnTo>
                  <a:pt x="0" y="6858000"/>
                </a:lnTo>
                <a:close/>
              </a:path>
            </a:pathLst>
          </a:custGeom>
          <a:blipFill>
            <a:blip r:embed="rId2"/>
            <a:stretch>
              <a:fillRect/>
            </a:stretch>
          </a:blipFill>
        </p:spPr>
        <p:txBody>
          <a:bodyPr wrap="square" anchor="ctr">
            <a:noAutofit/>
          </a:bodyP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480000" y="1112651"/>
            <a:ext cx="5118001" cy="1662447"/>
          </a:xfrm>
        </p:spPr>
        <p:txBody>
          <a:bodyPr>
            <a:noAutofit/>
          </a:bodyPr>
          <a:lstStyle>
            <a:lvl1pPr>
              <a:lnSpc>
                <a:spcPct val="80000"/>
              </a:lnSpc>
              <a:defRPr sz="4000"/>
            </a:lvl1pPr>
          </a:lstStyle>
          <a:p>
            <a:r>
              <a:rPr lang="nl-NL"/>
              <a:t>Click to edit Master title style</a:t>
            </a:r>
            <a:endParaRPr lang="nl-NL" dirty="0"/>
          </a:p>
        </p:txBody>
      </p:sp>
      <p:pic>
        <p:nvPicPr>
          <p:cNvPr id="5" name="logo">
            <a:extLst>
              <a:ext uri="{FF2B5EF4-FFF2-40B4-BE49-F238E27FC236}">
                <a16:creationId xmlns:a16="http://schemas.microsoft.com/office/drawing/2014/main" id="{5450152E-61FA-41C3-80A1-504DE2E254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43077563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Hoofdstuk_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E88036-4333-4DE7-87CC-532A7CC5FECE}"/>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480000" y="1112651"/>
            <a:ext cx="5118001" cy="1662447"/>
          </a:xfrm>
        </p:spPr>
        <p:txBody>
          <a:bodyPr>
            <a:noAutofit/>
          </a:bodyPr>
          <a:lstStyle>
            <a:lvl1pPr>
              <a:lnSpc>
                <a:spcPct val="80000"/>
              </a:lnSpc>
              <a:defRPr sz="4000"/>
            </a:lvl1pPr>
          </a:lstStyle>
          <a:p>
            <a:r>
              <a:rPr lang="nl-NL"/>
              <a:t>Click to edit Master title style</a:t>
            </a:r>
            <a:endParaRPr lang="nl-NL" dirty="0"/>
          </a:p>
        </p:txBody>
      </p:sp>
      <p:pic>
        <p:nvPicPr>
          <p:cNvPr id="5" name="logo">
            <a:extLst>
              <a:ext uri="{FF2B5EF4-FFF2-40B4-BE49-F238E27FC236}">
                <a16:creationId xmlns:a16="http://schemas.microsoft.com/office/drawing/2014/main" id="{FA516E84-18FE-4C55-890F-A608766273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7838651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Hoofdstuk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lk_vlak">
            <a:extLst>
              <a:ext uri="{FF2B5EF4-FFF2-40B4-BE49-F238E27FC236}">
                <a16:creationId xmlns:a16="http://schemas.microsoft.com/office/drawing/2014/main" id="{15FA26EE-402E-46A9-9941-C5D4E3C785EE}"/>
              </a:ext>
            </a:extLst>
          </p:cNvPr>
          <p:cNvSpPr/>
          <p:nvPr userDrawn="1"/>
        </p:nvSpPr>
        <p:spPr>
          <a:xfrm>
            <a:off x="607961" y="936000"/>
            <a:ext cx="5626800" cy="2977116"/>
          </a:xfrm>
          <a:custGeom>
            <a:avLst/>
            <a:gdLst>
              <a:gd name="connsiteX0" fmla="*/ 0 w 5626800"/>
              <a:gd name="connsiteY0" fmla="*/ 0 h 2977116"/>
              <a:gd name="connsiteX1" fmla="*/ 5626800 w 5626800"/>
              <a:gd name="connsiteY1" fmla="*/ 0 h 2977116"/>
              <a:gd name="connsiteX2" fmla="*/ 5626800 w 5626800"/>
              <a:gd name="connsiteY2" fmla="*/ 2503967 h 2977116"/>
              <a:gd name="connsiteX3" fmla="*/ 3060000 w 5626800"/>
              <a:gd name="connsiteY3" fmla="*/ 2503967 h 2977116"/>
              <a:gd name="connsiteX4" fmla="*/ 3060000 w 5626800"/>
              <a:gd name="connsiteY4" fmla="*/ 2977116 h 2977116"/>
              <a:gd name="connsiteX5" fmla="*/ 0 w 5626800"/>
              <a:gd name="connsiteY5" fmla="*/ 2977116 h 2977116"/>
              <a:gd name="connsiteX6" fmla="*/ 0 w 5626800"/>
              <a:gd name="connsiteY6" fmla="*/ 2503967 h 2977116"/>
              <a:gd name="connsiteX7" fmla="*/ 0 w 5626800"/>
              <a:gd name="connsiteY7" fmla="*/ 2275367 h 297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6800" h="2977116">
                <a:moveTo>
                  <a:pt x="0" y="0"/>
                </a:moveTo>
                <a:lnTo>
                  <a:pt x="5626800" y="0"/>
                </a:lnTo>
                <a:lnTo>
                  <a:pt x="5626800" y="2503967"/>
                </a:lnTo>
                <a:lnTo>
                  <a:pt x="3060000" y="2503967"/>
                </a:lnTo>
                <a:lnTo>
                  <a:pt x="3060000" y="2977116"/>
                </a:lnTo>
                <a:lnTo>
                  <a:pt x="0" y="2977116"/>
                </a:lnTo>
                <a:lnTo>
                  <a:pt x="0" y="2503967"/>
                </a:lnTo>
                <a:lnTo>
                  <a:pt x="0" y="227536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967961" y="1386000"/>
            <a:ext cx="5040000" cy="1662447"/>
          </a:xfrm>
        </p:spPr>
        <p:txBody>
          <a:bodyPr>
            <a:noAutofit/>
          </a:bodyPr>
          <a:lstStyle>
            <a:lvl1pPr>
              <a:lnSpc>
                <a:spcPct val="80000"/>
              </a:lnSpc>
              <a:defRPr sz="4000"/>
            </a:lvl1pPr>
          </a:lstStyle>
          <a:p>
            <a:r>
              <a:rPr lang="nl-NL"/>
              <a:t>Click to edit Master title style</a:t>
            </a:r>
            <a:endParaRPr lang="nl-NL" dirty="0"/>
          </a:p>
        </p:txBody>
      </p:sp>
      <p:pic>
        <p:nvPicPr>
          <p:cNvPr id="6" name="lk_logo">
            <a:extLst>
              <a:ext uri="{FF2B5EF4-FFF2-40B4-BE49-F238E27FC236}">
                <a16:creationId xmlns:a16="http://schemas.microsoft.com/office/drawing/2014/main" id="{BCCC6D6A-E19F-4CE5-985F-1FF29EDA7A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1629935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Hoofdstuk_4">
    <p:spTree>
      <p:nvGrpSpPr>
        <p:cNvPr id="1" name=""/>
        <p:cNvGrpSpPr/>
        <p:nvPr/>
      </p:nvGrpSpPr>
      <p:grpSpPr>
        <a:xfrm>
          <a:off x="0" y="0"/>
          <a:ext cx="0" cy="0"/>
          <a:chOff x="0" y="0"/>
          <a:chExt cx="0" cy="0"/>
        </a:xfrm>
      </p:grpSpPr>
      <p:pic>
        <p:nvPicPr>
          <p:cNvPr id="7" name="lk_logo">
            <a:extLst>
              <a:ext uri="{FF2B5EF4-FFF2-40B4-BE49-F238E27FC236}">
                <a16:creationId xmlns:a16="http://schemas.microsoft.com/office/drawing/2014/main" id="{F6936DCB-ECD2-4238-ADE1-F1AAB5FB8E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4" name="lk_vlak">
            <a:extLst>
              <a:ext uri="{FF2B5EF4-FFF2-40B4-BE49-F238E27FC236}">
                <a16:creationId xmlns:a16="http://schemas.microsoft.com/office/drawing/2014/main" id="{5884DF38-D206-4ACE-9124-B4CC87B23560}"/>
              </a:ext>
            </a:extLst>
          </p:cNvPr>
          <p:cNvSpPr/>
          <p:nvPr userDrawn="1"/>
        </p:nvSpPr>
        <p:spPr>
          <a:xfrm>
            <a:off x="6560288" y="936000"/>
            <a:ext cx="5019712" cy="2966483"/>
          </a:xfrm>
          <a:custGeom>
            <a:avLst/>
            <a:gdLst>
              <a:gd name="connsiteX0" fmla="*/ 0 w 5167424"/>
              <a:gd name="connsiteY0" fmla="*/ 0 h 2966483"/>
              <a:gd name="connsiteX1" fmla="*/ 5167424 w 5167424"/>
              <a:gd name="connsiteY1" fmla="*/ 0 h 2966483"/>
              <a:gd name="connsiteX2" fmla="*/ 5167424 w 5167424"/>
              <a:gd name="connsiteY2" fmla="*/ 2503967 h 2966483"/>
              <a:gd name="connsiteX3" fmla="*/ 2583712 w 5167424"/>
              <a:gd name="connsiteY3" fmla="*/ 2503967 h 2966483"/>
              <a:gd name="connsiteX4" fmla="*/ 2583712 w 5167424"/>
              <a:gd name="connsiteY4" fmla="*/ 2966483 h 2966483"/>
              <a:gd name="connsiteX5" fmla="*/ 0 w 5167424"/>
              <a:gd name="connsiteY5" fmla="*/ 2966483 h 2966483"/>
              <a:gd name="connsiteX6" fmla="*/ 0 w 5167424"/>
              <a:gd name="connsiteY6" fmla="*/ 2503967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7424" h="2966483">
                <a:moveTo>
                  <a:pt x="0" y="0"/>
                </a:moveTo>
                <a:lnTo>
                  <a:pt x="5167424" y="0"/>
                </a:lnTo>
                <a:lnTo>
                  <a:pt x="5167424" y="2503967"/>
                </a:lnTo>
                <a:lnTo>
                  <a:pt x="2583712" y="2503967"/>
                </a:lnTo>
                <a:lnTo>
                  <a:pt x="2583712" y="2966483"/>
                </a:lnTo>
                <a:lnTo>
                  <a:pt x="0" y="2966483"/>
                </a:lnTo>
                <a:lnTo>
                  <a:pt x="0" y="2503967"/>
                </a:lnTo>
                <a:close/>
              </a:path>
            </a:pathLst>
          </a:cu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10" name="Title 1">
            <a:extLst>
              <a:ext uri="{FF2B5EF4-FFF2-40B4-BE49-F238E27FC236}">
                <a16:creationId xmlns:a16="http://schemas.microsoft.com/office/drawing/2014/main" id="{FFAC5421-72D2-44B2-82D4-86E4F6748D1D}"/>
              </a:ext>
            </a:extLst>
          </p:cNvPr>
          <p:cNvSpPr>
            <a:spLocks noGrp="1"/>
          </p:cNvSpPr>
          <p:nvPr>
            <p:ph type="title" hasCustomPrompt="1"/>
          </p:nvPr>
        </p:nvSpPr>
        <p:spPr>
          <a:xfrm>
            <a:off x="6941739" y="1386000"/>
            <a:ext cx="4173973" cy="1662447"/>
          </a:xfrm>
        </p:spPr>
        <p:txBody>
          <a:bodyPr>
            <a:noAutofit/>
          </a:bodyPr>
          <a:lstStyle>
            <a:lvl1pPr>
              <a:lnSpc>
                <a:spcPct val="80000"/>
              </a:lnSpc>
              <a:defRPr sz="4000"/>
            </a:lvl1pPr>
          </a:lstStyle>
          <a:p>
            <a:r>
              <a:rPr lang="nl-NL"/>
              <a:t>Click to edit Master title style</a:t>
            </a:r>
            <a:endParaRPr lang="nl-NL" dirty="0"/>
          </a:p>
        </p:txBody>
      </p:sp>
      <p:sp>
        <p:nvSpPr>
          <p:cNvPr id="6" name="Picture Placeholder 9">
            <a:extLst>
              <a:ext uri="{FF2B5EF4-FFF2-40B4-BE49-F238E27FC236}">
                <a16:creationId xmlns:a16="http://schemas.microsoft.com/office/drawing/2014/main" id="{84C2544E-C072-4A13-BC53-15870B8E8376}"/>
              </a:ext>
            </a:extLst>
          </p:cNvPr>
          <p:cNvSpPr>
            <a:spLocks noGrp="1"/>
          </p:cNvSpPr>
          <p:nvPr>
            <p:ph type="pic" sz="quarter" idx="13" hasCustomPrompt="1"/>
          </p:nvPr>
        </p:nvSpPr>
        <p:spPr>
          <a:xfrm>
            <a:off x="0" y="0"/>
            <a:ext cx="6096000" cy="6858000"/>
          </a:xfrm>
          <a:custGeom>
            <a:avLst/>
            <a:gdLst>
              <a:gd name="connsiteX0" fmla="*/ 0 w 6096000"/>
              <a:gd name="connsiteY0" fmla="*/ 0 h 6858000"/>
              <a:gd name="connsiteX1" fmla="*/ 5862827 w 6096000"/>
              <a:gd name="connsiteY1" fmla="*/ 0 h 6858000"/>
              <a:gd name="connsiteX2" fmla="*/ 5862827 w 6096000"/>
              <a:gd name="connsiteY2" fmla="*/ 713233 h 6858000"/>
              <a:gd name="connsiteX3" fmla="*/ 6096000 w 6096000"/>
              <a:gd name="connsiteY3" fmla="*/ 713233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62827" y="0"/>
                </a:lnTo>
                <a:lnTo>
                  <a:pt x="5862827" y="713233"/>
                </a:lnTo>
                <a:lnTo>
                  <a:pt x="6096000" y="713233"/>
                </a:lnTo>
                <a:lnTo>
                  <a:pt x="6096000" y="6858000"/>
                </a:lnTo>
                <a:lnTo>
                  <a:pt x="0" y="6858000"/>
                </a:lnTo>
                <a:close/>
              </a:path>
            </a:pathLst>
          </a:custGeom>
          <a:blipFill>
            <a:blip r:embed="rId3"/>
            <a:stretch>
              <a:fillRect/>
            </a:stretch>
          </a:blipFill>
        </p:spPr>
        <p:txBody>
          <a:bodyPr wrap="square" anchor="ctr">
            <a:noAutofit/>
          </a:bodyP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p:txBody>
      </p:sp>
    </p:spTree>
    <p:extLst>
      <p:ext uri="{BB962C8B-B14F-4D97-AF65-F5344CB8AC3E}">
        <p14:creationId xmlns:p14="http://schemas.microsoft.com/office/powerpoint/2010/main" val="29235566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Hoofdstuk_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B5B241-EB15-486F-B823-EDEDEBC9006E}"/>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8" name="vlak">
            <a:extLst>
              <a:ext uri="{FF2B5EF4-FFF2-40B4-BE49-F238E27FC236}">
                <a16:creationId xmlns:a16="http://schemas.microsoft.com/office/drawing/2014/main" id="{3ECAAE32-AE85-4966-85E6-AC7FEEFE052F}"/>
              </a:ext>
            </a:extLst>
          </p:cNvPr>
          <p:cNvSpPr/>
          <p:nvPr userDrawn="1"/>
        </p:nvSpPr>
        <p:spPr>
          <a:xfrm>
            <a:off x="612000" y="936000"/>
            <a:ext cx="5023424" cy="2966483"/>
          </a:xfrm>
          <a:custGeom>
            <a:avLst/>
            <a:gdLst>
              <a:gd name="connsiteX0" fmla="*/ 0 w 5167424"/>
              <a:gd name="connsiteY0" fmla="*/ 0 h 2966483"/>
              <a:gd name="connsiteX1" fmla="*/ 5167424 w 5167424"/>
              <a:gd name="connsiteY1" fmla="*/ 0 h 2966483"/>
              <a:gd name="connsiteX2" fmla="*/ 5167424 w 5167424"/>
              <a:gd name="connsiteY2" fmla="*/ 2503967 h 2966483"/>
              <a:gd name="connsiteX3" fmla="*/ 2583712 w 5167424"/>
              <a:gd name="connsiteY3" fmla="*/ 2503967 h 2966483"/>
              <a:gd name="connsiteX4" fmla="*/ 2583712 w 5167424"/>
              <a:gd name="connsiteY4" fmla="*/ 2966483 h 2966483"/>
              <a:gd name="connsiteX5" fmla="*/ 0 w 5167424"/>
              <a:gd name="connsiteY5" fmla="*/ 2966483 h 2966483"/>
              <a:gd name="connsiteX6" fmla="*/ 0 w 5167424"/>
              <a:gd name="connsiteY6" fmla="*/ 2503967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7424" h="2966483">
                <a:moveTo>
                  <a:pt x="0" y="0"/>
                </a:moveTo>
                <a:lnTo>
                  <a:pt x="5167424" y="0"/>
                </a:lnTo>
                <a:lnTo>
                  <a:pt x="5167424" y="2503967"/>
                </a:lnTo>
                <a:lnTo>
                  <a:pt x="2583712" y="2503967"/>
                </a:lnTo>
                <a:lnTo>
                  <a:pt x="2583712" y="2966483"/>
                </a:lnTo>
                <a:lnTo>
                  <a:pt x="0" y="2966483"/>
                </a:lnTo>
                <a:lnTo>
                  <a:pt x="0" y="2503967"/>
                </a:lnTo>
                <a:close/>
              </a:path>
            </a:pathLst>
          </a:cu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845172" y="1386000"/>
            <a:ext cx="4556167" cy="1662447"/>
          </a:xfrm>
        </p:spPr>
        <p:txBody>
          <a:bodyPr>
            <a:noAutofit/>
          </a:bodyPr>
          <a:lstStyle>
            <a:lvl1pPr>
              <a:lnSpc>
                <a:spcPct val="80000"/>
              </a:lnSpc>
              <a:defRPr sz="4000"/>
            </a:lvl1pPr>
          </a:lstStyle>
          <a:p>
            <a:r>
              <a:rPr lang="nl-NL"/>
              <a:t>Click to edit Master title style</a:t>
            </a:r>
            <a:endParaRPr lang="nl-NL" dirty="0"/>
          </a:p>
        </p:txBody>
      </p:sp>
      <p:pic>
        <p:nvPicPr>
          <p:cNvPr id="7" name="logo">
            <a:extLst>
              <a:ext uri="{FF2B5EF4-FFF2-40B4-BE49-F238E27FC236}">
                <a16:creationId xmlns:a16="http://schemas.microsoft.com/office/drawing/2014/main" id="{F6936DCB-ECD2-4238-ADE1-F1AAB5FB8E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0" name="Subtitle 2">
            <a:extLst>
              <a:ext uri="{FF2B5EF4-FFF2-40B4-BE49-F238E27FC236}">
                <a16:creationId xmlns:a16="http://schemas.microsoft.com/office/drawing/2014/main" id="{12233A53-2829-445E-9B70-9861D7C965F9}"/>
              </a:ext>
            </a:extLst>
          </p:cNvPr>
          <p:cNvSpPr>
            <a:spLocks noGrp="1"/>
          </p:cNvSpPr>
          <p:nvPr>
            <p:ph type="subTitle" idx="1" hasCustomPrompt="1"/>
          </p:nvPr>
        </p:nvSpPr>
        <p:spPr>
          <a:xfrm>
            <a:off x="6444000" y="792000"/>
            <a:ext cx="5136000" cy="4543562"/>
          </a:xfrm>
        </p:spPr>
        <p:txBody>
          <a:bodyPr>
            <a:normAutofit/>
          </a:bodyPr>
          <a:lstStyle>
            <a:lvl1pPr marL="0" indent="0" algn="l">
              <a:lnSpc>
                <a:spcPct val="130000"/>
              </a:lnSpc>
              <a:buNone/>
              <a:defRPr sz="1800" b="0" i="0">
                <a:solidFill>
                  <a:schemeClr val="tx2"/>
                </a:solidFill>
                <a:latin typeface="RijksoverheidSansWebText Regular" panose="020B050304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a:t>
            </a:r>
            <a:r>
              <a:rPr lang="nl-NL" dirty="0" err="1"/>
              <a:t>to</a:t>
            </a:r>
            <a:r>
              <a:rPr lang="nl-NL" dirty="0"/>
              <a:t> </a:t>
            </a:r>
            <a:r>
              <a:rPr lang="nl-NL" dirty="0" err="1"/>
              <a:t>edit</a:t>
            </a:r>
            <a:r>
              <a:rPr lang="nl-NL" dirty="0"/>
              <a:t> Master </a:t>
            </a:r>
            <a:r>
              <a:rPr lang="nl-NL" dirty="0" err="1"/>
              <a:t>subtitle</a:t>
            </a:r>
            <a:r>
              <a:rPr lang="nl-NL" dirty="0"/>
              <a:t> </a:t>
            </a:r>
            <a:r>
              <a:rPr lang="nl-NL" dirty="0" err="1"/>
              <a:t>style</a:t>
            </a:r>
            <a:endParaRPr lang="nl-NL" dirty="0"/>
          </a:p>
        </p:txBody>
      </p:sp>
    </p:spTree>
    <p:extLst>
      <p:ext uri="{BB962C8B-B14F-4D97-AF65-F5344CB8AC3E}">
        <p14:creationId xmlns:p14="http://schemas.microsoft.com/office/powerpoint/2010/main" val="5712026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Hoofdstuk_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lk_logo">
            <a:extLst>
              <a:ext uri="{FF2B5EF4-FFF2-40B4-BE49-F238E27FC236}">
                <a16:creationId xmlns:a16="http://schemas.microsoft.com/office/drawing/2014/main" id="{F6936DCB-ECD2-4238-ADE1-F1AAB5FB8E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2" name="lk_vlak">
            <a:extLst>
              <a:ext uri="{FF2B5EF4-FFF2-40B4-BE49-F238E27FC236}">
                <a16:creationId xmlns:a16="http://schemas.microsoft.com/office/drawing/2014/main" id="{728F760B-9E73-4AFC-97DF-B1EA81D8176C}"/>
              </a:ext>
            </a:extLst>
          </p:cNvPr>
          <p:cNvSpPr/>
          <p:nvPr userDrawn="1"/>
        </p:nvSpPr>
        <p:spPr>
          <a:xfrm>
            <a:off x="6555517" y="3429000"/>
            <a:ext cx="5024484" cy="2971883"/>
          </a:xfrm>
          <a:custGeom>
            <a:avLst/>
            <a:gdLst>
              <a:gd name="connsiteX0" fmla="*/ 2482157 w 5170771"/>
              <a:gd name="connsiteY0" fmla="*/ 0 h 2971883"/>
              <a:gd name="connsiteX1" fmla="*/ 5168260 w 5170771"/>
              <a:gd name="connsiteY1" fmla="*/ 0 h 2971883"/>
              <a:gd name="connsiteX2" fmla="*/ 5168260 w 5170771"/>
              <a:gd name="connsiteY2" fmla="*/ 451883 h 2971883"/>
              <a:gd name="connsiteX3" fmla="*/ 5170771 w 5170771"/>
              <a:gd name="connsiteY3" fmla="*/ 451883 h 2971883"/>
              <a:gd name="connsiteX4" fmla="*/ 5170771 w 5170771"/>
              <a:gd name="connsiteY4" fmla="*/ 2971883 h 2971883"/>
              <a:gd name="connsiteX5" fmla="*/ 0 w 5170771"/>
              <a:gd name="connsiteY5" fmla="*/ 2971883 h 2971883"/>
              <a:gd name="connsiteX6" fmla="*/ 0 w 5170771"/>
              <a:gd name="connsiteY6" fmla="*/ 451883 h 2971883"/>
              <a:gd name="connsiteX7" fmla="*/ 2482157 w 5170771"/>
              <a:gd name="connsiteY7" fmla="*/ 451883 h 29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0771" h="2971883">
                <a:moveTo>
                  <a:pt x="2482157" y="0"/>
                </a:moveTo>
                <a:lnTo>
                  <a:pt x="5168260" y="0"/>
                </a:lnTo>
                <a:lnTo>
                  <a:pt x="5168260" y="451883"/>
                </a:lnTo>
                <a:lnTo>
                  <a:pt x="5170771" y="451883"/>
                </a:lnTo>
                <a:lnTo>
                  <a:pt x="5170771" y="2971883"/>
                </a:lnTo>
                <a:lnTo>
                  <a:pt x="0" y="2971883"/>
                </a:lnTo>
                <a:lnTo>
                  <a:pt x="0" y="451883"/>
                </a:lnTo>
                <a:lnTo>
                  <a:pt x="2482157" y="4518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10" name="Title 1">
            <a:extLst>
              <a:ext uri="{FF2B5EF4-FFF2-40B4-BE49-F238E27FC236}">
                <a16:creationId xmlns:a16="http://schemas.microsoft.com/office/drawing/2014/main" id="{FFAC5421-72D2-44B2-82D4-86E4F6748D1D}"/>
              </a:ext>
            </a:extLst>
          </p:cNvPr>
          <p:cNvSpPr>
            <a:spLocks noGrp="1"/>
          </p:cNvSpPr>
          <p:nvPr>
            <p:ph type="title" hasCustomPrompt="1"/>
          </p:nvPr>
        </p:nvSpPr>
        <p:spPr>
          <a:xfrm>
            <a:off x="6941739" y="4320000"/>
            <a:ext cx="4254996" cy="1662447"/>
          </a:xfrm>
        </p:spPr>
        <p:txBody>
          <a:bodyPr>
            <a:noAutofit/>
          </a:bodyPr>
          <a:lstStyle>
            <a:lvl1pPr>
              <a:lnSpc>
                <a:spcPct val="80000"/>
              </a:lnSpc>
              <a:defRPr sz="4000"/>
            </a:lvl1pPr>
          </a:lstStyle>
          <a:p>
            <a:r>
              <a:rPr lang="nl-NL"/>
              <a:t>Click to edit Master title style</a:t>
            </a:r>
            <a:endParaRPr lang="nl-NL" dirty="0"/>
          </a:p>
        </p:txBody>
      </p:sp>
    </p:spTree>
    <p:extLst>
      <p:ext uri="{BB962C8B-B14F-4D97-AF65-F5344CB8AC3E}">
        <p14:creationId xmlns:p14="http://schemas.microsoft.com/office/powerpoint/2010/main" val="241598690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hasCustomPrompt="1"/>
          </p:nvPr>
        </p:nvSpPr>
        <p:spPr>
          <a:xfrm>
            <a:off x="612000" y="1566000"/>
            <a:ext cx="10980000" cy="4824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Tree>
    <p:extLst>
      <p:ext uri="{BB962C8B-B14F-4D97-AF65-F5344CB8AC3E}">
        <p14:creationId xmlns:p14="http://schemas.microsoft.com/office/powerpoint/2010/main" val="34345755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kst Bee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0" y="900000"/>
            <a:ext cx="8280000" cy="605259"/>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41FF55FD-27B5-4834-9EA8-412F5CEE077C}"/>
              </a:ext>
            </a:extLst>
          </p:cNvPr>
          <p:cNvSpPr>
            <a:spLocks noGrp="1"/>
          </p:cNvSpPr>
          <p:nvPr>
            <p:ph type="pic" sz="quarter" idx="13" hasCustomPrompt="1"/>
          </p:nvPr>
        </p:nvSpPr>
        <p:spPr>
          <a:xfrm>
            <a:off x="9132000" y="900000"/>
            <a:ext cx="2448000" cy="5454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p:txBody>
      </p:sp>
      <p:sp>
        <p:nvSpPr>
          <p:cNvPr id="13" name="Text Placeholder 12">
            <a:extLst>
              <a:ext uri="{FF2B5EF4-FFF2-40B4-BE49-F238E27FC236}">
                <a16:creationId xmlns:a16="http://schemas.microsoft.com/office/drawing/2014/main" id="{10B09F9B-A553-4416-8D7C-6A235E5E16E5}"/>
              </a:ext>
            </a:extLst>
          </p:cNvPr>
          <p:cNvSpPr>
            <a:spLocks noGrp="1"/>
          </p:cNvSpPr>
          <p:nvPr>
            <p:ph type="body" sz="quarter" idx="14" hasCustomPrompt="1"/>
          </p:nvPr>
        </p:nvSpPr>
        <p:spPr>
          <a:xfrm>
            <a:off x="612000" y="1566000"/>
            <a:ext cx="8280000" cy="4824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pic>
        <p:nvPicPr>
          <p:cNvPr id="9" name="logo">
            <a:extLst>
              <a:ext uri="{FF2B5EF4-FFF2-40B4-BE49-F238E27FC236}">
                <a16:creationId xmlns:a16="http://schemas.microsoft.com/office/drawing/2014/main" id="{749B94D3-C6B0-46C5-B588-001B2FE409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8122049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kst Beeld_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41FF55FD-27B5-4834-9EA8-412F5CEE077C}"/>
              </a:ext>
            </a:extLst>
          </p:cNvPr>
          <p:cNvSpPr>
            <a:spLocks noGrp="1"/>
          </p:cNvSpPr>
          <p:nvPr>
            <p:ph type="pic" sz="quarter" idx="13"/>
          </p:nvPr>
        </p:nvSpPr>
        <p:spPr>
          <a:xfrm>
            <a:off x="3672337" y="936000"/>
            <a:ext cx="7907663" cy="5454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lang="en-GB" dirty="0"/>
          </a:p>
        </p:txBody>
      </p:sp>
      <p:sp>
        <p:nvSpPr>
          <p:cNvPr id="12" name="Text Placeholder 11">
            <a:extLst>
              <a:ext uri="{FF2B5EF4-FFF2-40B4-BE49-F238E27FC236}">
                <a16:creationId xmlns:a16="http://schemas.microsoft.com/office/drawing/2014/main" id="{3BE23F0E-4EA4-43B0-B0A4-F986548D7D56}"/>
              </a:ext>
            </a:extLst>
          </p:cNvPr>
          <p:cNvSpPr>
            <a:spLocks noGrp="1"/>
          </p:cNvSpPr>
          <p:nvPr>
            <p:ph type="body" sz="quarter" idx="14" hasCustomPrompt="1"/>
          </p:nvPr>
        </p:nvSpPr>
        <p:spPr>
          <a:xfrm>
            <a:off x="612000" y="849600"/>
            <a:ext cx="2644384" cy="55404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pic>
        <p:nvPicPr>
          <p:cNvPr id="9" name="logo">
            <a:extLst>
              <a:ext uri="{FF2B5EF4-FFF2-40B4-BE49-F238E27FC236}">
                <a16:creationId xmlns:a16="http://schemas.microsoft.com/office/drawing/2014/main" id="{117FA95C-3CFE-4216-BA41-4FE69AB3AD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22143619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kst Beeld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1" y="900000"/>
            <a:ext cx="5250118" cy="641458"/>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41FF55FD-27B5-4834-9EA8-412F5CEE077C}"/>
              </a:ext>
            </a:extLst>
          </p:cNvPr>
          <p:cNvSpPr>
            <a:spLocks noGrp="1"/>
          </p:cNvSpPr>
          <p:nvPr>
            <p:ph type="pic" sz="quarter" idx="13" hasCustomPrompt="1"/>
          </p:nvPr>
        </p:nvSpPr>
        <p:spPr>
          <a:xfrm>
            <a:off x="6329172" y="936000"/>
            <a:ext cx="5250118" cy="5454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p:txBody>
      </p:sp>
      <p:sp>
        <p:nvSpPr>
          <p:cNvPr id="12" name="Text Placeholder 11">
            <a:extLst>
              <a:ext uri="{FF2B5EF4-FFF2-40B4-BE49-F238E27FC236}">
                <a16:creationId xmlns:a16="http://schemas.microsoft.com/office/drawing/2014/main" id="{573CB952-AAA7-438C-A7E8-DE2D1BDA05C2}"/>
              </a:ext>
            </a:extLst>
          </p:cNvPr>
          <p:cNvSpPr>
            <a:spLocks noGrp="1"/>
          </p:cNvSpPr>
          <p:nvPr>
            <p:ph type="body" sz="quarter" idx="14" hasCustomPrompt="1"/>
          </p:nvPr>
        </p:nvSpPr>
        <p:spPr>
          <a:xfrm>
            <a:off x="612000" y="1566000"/>
            <a:ext cx="5256362" cy="4896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pic>
        <p:nvPicPr>
          <p:cNvPr id="9" name="logo">
            <a:extLst>
              <a:ext uri="{FF2B5EF4-FFF2-40B4-BE49-F238E27FC236}">
                <a16:creationId xmlns:a16="http://schemas.microsoft.com/office/drawing/2014/main" id="{F5816E5F-54A9-4C51-AFD0-FD99B876C6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400293852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eelden 8">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9C331A13-1A23-45B9-B4EC-7339F4C8D6E0}"/>
              </a:ext>
            </a:extLst>
          </p:cNvPr>
          <p:cNvSpPr>
            <a:spLocks noGrp="1"/>
          </p:cNvSpPr>
          <p:nvPr>
            <p:ph type="pic" sz="quarter" idx="13" hasCustomPrompt="1"/>
          </p:nvPr>
        </p:nvSpPr>
        <p:spPr>
          <a:xfrm>
            <a:off x="612000" y="954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a:p>
            <a:endParaRPr lang="nl-NL" dirty="0"/>
          </a:p>
        </p:txBody>
      </p:sp>
      <p:sp>
        <p:nvSpPr>
          <p:cNvPr id="12" name="Picture Placeholder 10">
            <a:extLst>
              <a:ext uri="{FF2B5EF4-FFF2-40B4-BE49-F238E27FC236}">
                <a16:creationId xmlns:a16="http://schemas.microsoft.com/office/drawing/2014/main" id="{A672AB2D-1990-48A7-B01A-84C14EED5B8E}"/>
              </a:ext>
            </a:extLst>
          </p:cNvPr>
          <p:cNvSpPr>
            <a:spLocks noGrp="1"/>
          </p:cNvSpPr>
          <p:nvPr>
            <p:ph type="pic" sz="quarter" idx="14" hasCustomPrompt="1"/>
          </p:nvPr>
        </p:nvSpPr>
        <p:spPr>
          <a:xfrm>
            <a:off x="3446000" y="954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a:p>
            <a:endParaRPr lang="nl-NL" dirty="0"/>
          </a:p>
        </p:txBody>
      </p:sp>
      <p:sp>
        <p:nvSpPr>
          <p:cNvPr id="13" name="Picture Placeholder 10">
            <a:extLst>
              <a:ext uri="{FF2B5EF4-FFF2-40B4-BE49-F238E27FC236}">
                <a16:creationId xmlns:a16="http://schemas.microsoft.com/office/drawing/2014/main" id="{F806B7EE-0E14-4546-95EA-AD315680EC19}"/>
              </a:ext>
            </a:extLst>
          </p:cNvPr>
          <p:cNvSpPr>
            <a:spLocks noGrp="1"/>
          </p:cNvSpPr>
          <p:nvPr>
            <p:ph type="pic" sz="quarter" idx="15" hasCustomPrompt="1"/>
          </p:nvPr>
        </p:nvSpPr>
        <p:spPr>
          <a:xfrm>
            <a:off x="6280000" y="954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r>
              <a:rPr lang="nl-NL" dirty="0"/>
              <a:t> </a:t>
            </a:r>
          </a:p>
        </p:txBody>
      </p:sp>
      <p:sp>
        <p:nvSpPr>
          <p:cNvPr id="14" name="Picture Placeholder 10">
            <a:extLst>
              <a:ext uri="{FF2B5EF4-FFF2-40B4-BE49-F238E27FC236}">
                <a16:creationId xmlns:a16="http://schemas.microsoft.com/office/drawing/2014/main" id="{3C03B10F-8534-4496-A4D0-5D8FE0FF8718}"/>
              </a:ext>
            </a:extLst>
          </p:cNvPr>
          <p:cNvSpPr>
            <a:spLocks noGrp="1"/>
          </p:cNvSpPr>
          <p:nvPr>
            <p:ph type="pic" sz="quarter" idx="16" hasCustomPrompt="1"/>
          </p:nvPr>
        </p:nvSpPr>
        <p:spPr>
          <a:xfrm>
            <a:off x="9114000" y="954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a:p>
            <a:endParaRPr lang="nl-NL" dirty="0"/>
          </a:p>
        </p:txBody>
      </p:sp>
      <p:sp>
        <p:nvSpPr>
          <p:cNvPr id="15" name="Picture Placeholder 10">
            <a:extLst>
              <a:ext uri="{FF2B5EF4-FFF2-40B4-BE49-F238E27FC236}">
                <a16:creationId xmlns:a16="http://schemas.microsoft.com/office/drawing/2014/main" id="{C00F1847-191C-41AB-BCEA-D18C6E1F5747}"/>
              </a:ext>
            </a:extLst>
          </p:cNvPr>
          <p:cNvSpPr>
            <a:spLocks noGrp="1"/>
          </p:cNvSpPr>
          <p:nvPr>
            <p:ph type="pic" sz="quarter" idx="17" hasCustomPrompt="1"/>
          </p:nvPr>
        </p:nvSpPr>
        <p:spPr>
          <a:xfrm>
            <a:off x="612000" y="3906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a:p>
            <a:endParaRPr lang="nl-NL" dirty="0"/>
          </a:p>
        </p:txBody>
      </p:sp>
      <p:sp>
        <p:nvSpPr>
          <p:cNvPr id="16" name="Picture Placeholder 10">
            <a:extLst>
              <a:ext uri="{FF2B5EF4-FFF2-40B4-BE49-F238E27FC236}">
                <a16:creationId xmlns:a16="http://schemas.microsoft.com/office/drawing/2014/main" id="{B88BDDD9-FFEE-4E82-A1FC-B2377F48E301}"/>
              </a:ext>
            </a:extLst>
          </p:cNvPr>
          <p:cNvSpPr>
            <a:spLocks noGrp="1"/>
          </p:cNvSpPr>
          <p:nvPr>
            <p:ph type="pic" sz="quarter" idx="18" hasCustomPrompt="1"/>
          </p:nvPr>
        </p:nvSpPr>
        <p:spPr>
          <a:xfrm>
            <a:off x="3446000" y="3906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a:p>
            <a:endParaRPr lang="nl-NL" dirty="0"/>
          </a:p>
        </p:txBody>
      </p:sp>
      <p:sp>
        <p:nvSpPr>
          <p:cNvPr id="17" name="Picture Placeholder 10">
            <a:extLst>
              <a:ext uri="{FF2B5EF4-FFF2-40B4-BE49-F238E27FC236}">
                <a16:creationId xmlns:a16="http://schemas.microsoft.com/office/drawing/2014/main" id="{6E0827A3-66D2-4B1E-9BED-034E304D946C}"/>
              </a:ext>
            </a:extLst>
          </p:cNvPr>
          <p:cNvSpPr>
            <a:spLocks noGrp="1"/>
          </p:cNvSpPr>
          <p:nvPr>
            <p:ph type="pic" sz="quarter" idx="19" hasCustomPrompt="1"/>
          </p:nvPr>
        </p:nvSpPr>
        <p:spPr>
          <a:xfrm>
            <a:off x="6280000" y="3906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a:p>
            <a:endParaRPr lang="nl-NL" dirty="0"/>
          </a:p>
        </p:txBody>
      </p:sp>
      <p:sp>
        <p:nvSpPr>
          <p:cNvPr id="18" name="Picture Placeholder 10">
            <a:extLst>
              <a:ext uri="{FF2B5EF4-FFF2-40B4-BE49-F238E27FC236}">
                <a16:creationId xmlns:a16="http://schemas.microsoft.com/office/drawing/2014/main" id="{F18AEDA2-F2F8-4FF7-8246-329983C69202}"/>
              </a:ext>
            </a:extLst>
          </p:cNvPr>
          <p:cNvSpPr>
            <a:spLocks noGrp="1"/>
          </p:cNvSpPr>
          <p:nvPr>
            <p:ph type="pic" sz="quarter" idx="20" hasCustomPrompt="1"/>
          </p:nvPr>
        </p:nvSpPr>
        <p:spPr>
          <a:xfrm>
            <a:off x="9114000" y="3906000"/>
            <a:ext cx="2466000" cy="2466000"/>
          </a:xfrm>
          <a:blipFill>
            <a:blip r:embed="rId2"/>
            <a:stretch>
              <a:fillRect/>
            </a:stretch>
          </a:blipFill>
        </p:spPr>
        <p:txBody>
          <a:bodyPr anchor="ct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a:p>
            <a:endParaRPr lang="nl-NL" dirty="0"/>
          </a:p>
        </p:txBody>
      </p:sp>
      <p:pic>
        <p:nvPicPr>
          <p:cNvPr id="19" name="logo">
            <a:extLst>
              <a:ext uri="{FF2B5EF4-FFF2-40B4-BE49-F238E27FC236}">
                <a16:creationId xmlns:a16="http://schemas.microsoft.com/office/drawing/2014/main" id="{42F0B6D9-B9CC-47CF-A895-053D75CD26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42910244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eelden 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9C331A13-1A23-45B9-B4EC-7339F4C8D6E0}"/>
              </a:ext>
            </a:extLst>
          </p:cNvPr>
          <p:cNvSpPr>
            <a:spLocks noGrp="1"/>
          </p:cNvSpPr>
          <p:nvPr>
            <p:ph type="pic" sz="quarter" idx="13" hasCustomPrompt="1"/>
          </p:nvPr>
        </p:nvSpPr>
        <p:spPr>
          <a:xfrm>
            <a:off x="612000" y="954000"/>
            <a:ext cx="5256336" cy="2466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a:p>
            <a:endParaRPr lang="nl-NL" dirty="0"/>
          </a:p>
        </p:txBody>
      </p:sp>
      <p:sp>
        <p:nvSpPr>
          <p:cNvPr id="13" name="Picture Placeholder 10">
            <a:extLst>
              <a:ext uri="{FF2B5EF4-FFF2-40B4-BE49-F238E27FC236}">
                <a16:creationId xmlns:a16="http://schemas.microsoft.com/office/drawing/2014/main" id="{F806B7EE-0E14-4546-95EA-AD315680EC19}"/>
              </a:ext>
            </a:extLst>
          </p:cNvPr>
          <p:cNvSpPr>
            <a:spLocks noGrp="1"/>
          </p:cNvSpPr>
          <p:nvPr>
            <p:ph type="pic" sz="quarter" idx="15" hasCustomPrompt="1"/>
          </p:nvPr>
        </p:nvSpPr>
        <p:spPr>
          <a:xfrm>
            <a:off x="6325653" y="954000"/>
            <a:ext cx="5254347" cy="2466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r>
              <a:rPr lang="nl-NL" dirty="0"/>
              <a:t> </a:t>
            </a:r>
          </a:p>
        </p:txBody>
      </p:sp>
      <p:sp>
        <p:nvSpPr>
          <p:cNvPr id="15" name="Picture Placeholder 10">
            <a:extLst>
              <a:ext uri="{FF2B5EF4-FFF2-40B4-BE49-F238E27FC236}">
                <a16:creationId xmlns:a16="http://schemas.microsoft.com/office/drawing/2014/main" id="{C00F1847-191C-41AB-BCEA-D18C6E1F5747}"/>
              </a:ext>
            </a:extLst>
          </p:cNvPr>
          <p:cNvSpPr>
            <a:spLocks noGrp="1"/>
          </p:cNvSpPr>
          <p:nvPr>
            <p:ph type="pic" sz="quarter" idx="17" hasCustomPrompt="1"/>
          </p:nvPr>
        </p:nvSpPr>
        <p:spPr>
          <a:xfrm>
            <a:off x="612000" y="3906000"/>
            <a:ext cx="5256336" cy="2466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a:p>
            <a:endParaRPr lang="nl-NL" dirty="0"/>
          </a:p>
        </p:txBody>
      </p:sp>
      <p:sp>
        <p:nvSpPr>
          <p:cNvPr id="17" name="Picture Placeholder 10">
            <a:extLst>
              <a:ext uri="{FF2B5EF4-FFF2-40B4-BE49-F238E27FC236}">
                <a16:creationId xmlns:a16="http://schemas.microsoft.com/office/drawing/2014/main" id="{6E0827A3-66D2-4B1E-9BED-034E304D946C}"/>
              </a:ext>
            </a:extLst>
          </p:cNvPr>
          <p:cNvSpPr>
            <a:spLocks noGrp="1"/>
          </p:cNvSpPr>
          <p:nvPr>
            <p:ph type="pic" sz="quarter" idx="19" hasCustomPrompt="1"/>
          </p:nvPr>
        </p:nvSpPr>
        <p:spPr>
          <a:xfrm>
            <a:off x="6325654" y="3906000"/>
            <a:ext cx="5254346" cy="2466000"/>
          </a:xfrm>
          <a:blipFill>
            <a:blip r:embed="rId2"/>
            <a:stretch>
              <a:fillRect/>
            </a:stretch>
          </a:blipFill>
        </p:spPr>
        <p:txBody>
          <a:bodyPr anchor="ct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a:p>
            <a:endParaRPr lang="nl-NL" dirty="0"/>
          </a:p>
        </p:txBody>
      </p:sp>
      <p:pic>
        <p:nvPicPr>
          <p:cNvPr id="10" name="logo">
            <a:extLst>
              <a:ext uri="{FF2B5EF4-FFF2-40B4-BE49-F238E27FC236}">
                <a16:creationId xmlns:a16="http://schemas.microsoft.com/office/drawing/2014/main" id="{8FB787D8-B20B-4CDD-AD31-9D142FE013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427046342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eelden_half">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9C331A13-1A23-45B9-B4EC-7339F4C8D6E0}"/>
              </a:ext>
            </a:extLst>
          </p:cNvPr>
          <p:cNvSpPr>
            <a:spLocks noGrp="1"/>
          </p:cNvSpPr>
          <p:nvPr>
            <p:ph type="pic" sz="quarter" idx="13" hasCustomPrompt="1"/>
          </p:nvPr>
        </p:nvSpPr>
        <p:spPr>
          <a:xfrm>
            <a:off x="612000" y="954000"/>
            <a:ext cx="5237675" cy="5418000"/>
          </a:xfrm>
          <a:blipFill>
            <a:blip r:embed="rId2"/>
            <a:stretch>
              <a:fillRect/>
            </a:stretch>
          </a:blipFill>
        </p:spPr>
        <p:txBody>
          <a:bodyPr anchor="ct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a:p>
            <a:endParaRPr lang="nl-NL" dirty="0"/>
          </a:p>
        </p:txBody>
      </p:sp>
      <p:sp>
        <p:nvSpPr>
          <p:cNvPr id="13" name="Picture Placeholder 10">
            <a:extLst>
              <a:ext uri="{FF2B5EF4-FFF2-40B4-BE49-F238E27FC236}">
                <a16:creationId xmlns:a16="http://schemas.microsoft.com/office/drawing/2014/main" id="{F806B7EE-0E14-4546-95EA-AD315680EC19}"/>
              </a:ext>
            </a:extLst>
          </p:cNvPr>
          <p:cNvSpPr>
            <a:spLocks noGrp="1"/>
          </p:cNvSpPr>
          <p:nvPr>
            <p:ph type="pic" sz="quarter" idx="15" hasCustomPrompt="1"/>
          </p:nvPr>
        </p:nvSpPr>
        <p:spPr>
          <a:xfrm>
            <a:off x="6325653" y="954000"/>
            <a:ext cx="5254347" cy="5418000"/>
          </a:xfrm>
          <a:blipFill>
            <a:blip r:embed="rId2"/>
            <a:stretch>
              <a:fillRect/>
            </a:stretch>
          </a:blipFill>
        </p:spPr>
        <p:txBody>
          <a:bodyPr anchor="ct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a:p>
            <a:endParaRPr lang="nl-NL" dirty="0"/>
          </a:p>
        </p:txBody>
      </p:sp>
      <p:pic>
        <p:nvPicPr>
          <p:cNvPr id="9" name="logo">
            <a:extLst>
              <a:ext uri="{FF2B5EF4-FFF2-40B4-BE49-F238E27FC236}">
                <a16:creationId xmlns:a16="http://schemas.microsoft.com/office/drawing/2014/main" id="{EB3BB627-22B4-4ED1-8CE0-89651AA223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592029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403901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Half beeld verticaa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hasCustomPrompt="1"/>
          </p:nvPr>
        </p:nvSpPr>
        <p:spPr>
          <a:xfrm>
            <a:off x="6479999" y="1566000"/>
            <a:ext cx="5089959" cy="4824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479999" y="900000"/>
            <a:ext cx="5089959" cy="605259"/>
          </a:xfrm>
        </p:spPr>
        <p:txBody>
          <a:bodyPr/>
          <a:lstStyle/>
          <a:p>
            <a:r>
              <a:rPr lang="nl-NL"/>
              <a:t>Click to edit Master title style</a:t>
            </a:r>
            <a:endParaRPr lang="nl-NL" dirty="0"/>
          </a:p>
        </p:txBody>
      </p:sp>
      <p:pic>
        <p:nvPicPr>
          <p:cNvPr id="9" name="logo">
            <a:extLst>
              <a:ext uri="{FF2B5EF4-FFF2-40B4-BE49-F238E27FC236}">
                <a16:creationId xmlns:a16="http://schemas.microsoft.com/office/drawing/2014/main" id="{8DCF1B39-750D-4E47-9F74-7C86C2C295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2" name="Picture Placeholder 11">
            <a:extLst>
              <a:ext uri="{FF2B5EF4-FFF2-40B4-BE49-F238E27FC236}">
                <a16:creationId xmlns:a16="http://schemas.microsoft.com/office/drawing/2014/main" id="{42700B48-28A0-4CBA-BE88-289DF7F9DEAA}"/>
              </a:ext>
            </a:extLst>
          </p:cNvPr>
          <p:cNvSpPr>
            <a:spLocks noGrp="1"/>
          </p:cNvSpPr>
          <p:nvPr>
            <p:ph type="pic" sz="quarter" idx="14" hasCustomPrompt="1"/>
          </p:nvPr>
        </p:nvSpPr>
        <p:spPr>
          <a:xfrm>
            <a:off x="0" y="0"/>
            <a:ext cx="6096000" cy="6858000"/>
          </a:xfrm>
          <a:custGeom>
            <a:avLst/>
            <a:gdLst>
              <a:gd name="connsiteX0" fmla="*/ 0 w 6096000"/>
              <a:gd name="connsiteY0" fmla="*/ 0 h 6858000"/>
              <a:gd name="connsiteX1" fmla="*/ 5862827 w 6096000"/>
              <a:gd name="connsiteY1" fmla="*/ 0 h 6858000"/>
              <a:gd name="connsiteX2" fmla="*/ 5862827 w 6096000"/>
              <a:gd name="connsiteY2" fmla="*/ 713233 h 6858000"/>
              <a:gd name="connsiteX3" fmla="*/ 6096000 w 6096000"/>
              <a:gd name="connsiteY3" fmla="*/ 713233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62827" y="0"/>
                </a:lnTo>
                <a:lnTo>
                  <a:pt x="5862827" y="713233"/>
                </a:lnTo>
                <a:lnTo>
                  <a:pt x="6096000" y="713233"/>
                </a:lnTo>
                <a:lnTo>
                  <a:pt x="6096000" y="6858000"/>
                </a:lnTo>
                <a:lnTo>
                  <a:pt x="0" y="6858000"/>
                </a:lnTo>
                <a:close/>
              </a:path>
            </a:pathLst>
          </a:custGeom>
          <a:blipFill>
            <a:blip r:embed="rId3"/>
            <a:stretch>
              <a:fillRect/>
            </a:stretch>
          </a:blipFill>
        </p:spPr>
        <p:txBody>
          <a:bodyPr wrap="square" anchor="ctr">
            <a:noAutofit/>
          </a:bodyP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p:txBody>
      </p:sp>
    </p:spTree>
    <p:extLst>
      <p:ext uri="{BB962C8B-B14F-4D97-AF65-F5344CB8AC3E}">
        <p14:creationId xmlns:p14="http://schemas.microsoft.com/office/powerpoint/2010/main" val="32173123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Half beeld horizontaal">
    <p:spTree>
      <p:nvGrpSpPr>
        <p:cNvPr id="1" name=""/>
        <p:cNvGrpSpPr/>
        <p:nvPr/>
      </p:nvGrpSpPr>
      <p:grpSpPr>
        <a:xfrm>
          <a:off x="0" y="0"/>
          <a:ext cx="0" cy="0"/>
          <a:chOff x="0" y="0"/>
          <a:chExt cx="0" cy="0"/>
        </a:xfrm>
      </p:grpSpPr>
      <p:pic>
        <p:nvPicPr>
          <p:cNvPr id="4" name="Picture 3" hidden="1">
            <a:extLst>
              <a:ext uri="{FF2B5EF4-FFF2-40B4-BE49-F238E27FC236}">
                <a16:creationId xmlns:a16="http://schemas.microsoft.com/office/drawing/2014/main" id="{FC5E962A-7CFF-4532-B1F1-3144E87639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720000"/>
            <a:ext cx="13633704" cy="8298180"/>
          </a:xfrm>
          <a:prstGeom prst="rect">
            <a:avLst/>
          </a:prstGeom>
        </p:spPr>
      </p:pic>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0" y="3564000"/>
            <a:ext cx="10967999" cy="605259"/>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38F1CB1-2492-47E0-9B61-D3DFE8AF36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hasCustomPrompt="1"/>
          </p:nvPr>
        </p:nvSpPr>
        <p:spPr>
          <a:xfrm>
            <a:off x="612000" y="4230000"/>
            <a:ext cx="10967999" cy="219014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3" name="Picture Placeholder 12">
            <a:extLst>
              <a:ext uri="{FF2B5EF4-FFF2-40B4-BE49-F238E27FC236}">
                <a16:creationId xmlns:a16="http://schemas.microsoft.com/office/drawing/2014/main" id="{56033302-59F3-4293-B0BB-0375879110B3}"/>
              </a:ext>
            </a:extLst>
          </p:cNvPr>
          <p:cNvSpPr>
            <a:spLocks noGrp="1"/>
          </p:cNvSpPr>
          <p:nvPr>
            <p:ph type="pic" sz="quarter" idx="14" hasCustomPrompt="1"/>
          </p:nvPr>
        </p:nvSpPr>
        <p:spPr>
          <a:xfrm>
            <a:off x="0" y="0"/>
            <a:ext cx="12192000" cy="3429000"/>
          </a:xfrm>
          <a:custGeom>
            <a:avLst/>
            <a:gdLst>
              <a:gd name="connsiteX0" fmla="*/ 0 w 12192000"/>
              <a:gd name="connsiteY0" fmla="*/ 0 h 3429000"/>
              <a:gd name="connsiteX1" fmla="*/ 5862827 w 12192000"/>
              <a:gd name="connsiteY1" fmla="*/ 0 h 3429000"/>
              <a:gd name="connsiteX2" fmla="*/ 5862827 w 12192000"/>
              <a:gd name="connsiteY2" fmla="*/ 713232 h 3429000"/>
              <a:gd name="connsiteX3" fmla="*/ 6329172 w 12192000"/>
              <a:gd name="connsiteY3" fmla="*/ 713232 h 3429000"/>
              <a:gd name="connsiteX4" fmla="*/ 6329172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5862827" y="0"/>
                </a:lnTo>
                <a:lnTo>
                  <a:pt x="5862827" y="713232"/>
                </a:lnTo>
                <a:lnTo>
                  <a:pt x="6329172" y="713232"/>
                </a:lnTo>
                <a:lnTo>
                  <a:pt x="6329172" y="0"/>
                </a:lnTo>
                <a:lnTo>
                  <a:pt x="12192000" y="0"/>
                </a:lnTo>
                <a:lnTo>
                  <a:pt x="12192000" y="3429000"/>
                </a:lnTo>
                <a:lnTo>
                  <a:pt x="0" y="3429000"/>
                </a:lnTo>
                <a:close/>
              </a:path>
            </a:pathLst>
          </a:custGeom>
          <a:blipFill>
            <a:blip r:embed="rId4"/>
            <a:stretch>
              <a:fillRect/>
            </a:stretch>
          </a:blipFill>
        </p:spPr>
        <p:txBody>
          <a:bodyPr wrap="square" anchor="ctr">
            <a:noAutofit/>
          </a:bodyPr>
          <a:lstStyle>
            <a:lvl1pPr marL="0" marR="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b="0" i="0">
                <a:latin typeface="RijksoverheidSansWebText Regular" panose="020B0503040202060203" pitchFamily="34" charset="0"/>
              </a:defRPr>
            </a:lvl1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lang="nl-NL" dirty="0"/>
              <a:t> </a:t>
            </a:r>
          </a:p>
          <a:p>
            <a:endParaRPr lang="nl-NL" dirty="0"/>
          </a:p>
        </p:txBody>
      </p:sp>
    </p:spTree>
    <p:extLst>
      <p:ext uri="{BB962C8B-B14F-4D97-AF65-F5344CB8AC3E}">
        <p14:creationId xmlns:p14="http://schemas.microsoft.com/office/powerpoint/2010/main" val="41169093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Grafieken half">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4" name="Chart Placeholder 3">
            <a:extLst>
              <a:ext uri="{FF2B5EF4-FFF2-40B4-BE49-F238E27FC236}">
                <a16:creationId xmlns:a16="http://schemas.microsoft.com/office/drawing/2014/main" id="{D0C13572-2987-45D9-8A6C-8B8A3A3F5F60}"/>
              </a:ext>
            </a:extLst>
          </p:cNvPr>
          <p:cNvSpPr>
            <a:spLocks noGrp="1"/>
          </p:cNvSpPr>
          <p:nvPr>
            <p:ph type="chart" sz="quarter" idx="13"/>
          </p:nvPr>
        </p:nvSpPr>
        <p:spPr>
          <a:xfrm>
            <a:off x="612000" y="864000"/>
            <a:ext cx="5137959" cy="5400000"/>
          </a:xfrm>
        </p:spPr>
        <p:txBody>
          <a:bodyPr/>
          <a:lstStyle>
            <a:lvl1pPr>
              <a:defRPr b="0" i="0">
                <a:latin typeface="RijksoverheidSansWebText Regular" panose="020B0503040202060203" pitchFamily="34" charset="0"/>
              </a:defRPr>
            </a:lvl1pPr>
          </a:lstStyle>
          <a:p>
            <a:endParaRPr lang="en-GB" dirty="0"/>
          </a:p>
        </p:txBody>
      </p:sp>
      <p:sp>
        <p:nvSpPr>
          <p:cNvPr id="13" name="Chart Placeholder 3">
            <a:extLst>
              <a:ext uri="{FF2B5EF4-FFF2-40B4-BE49-F238E27FC236}">
                <a16:creationId xmlns:a16="http://schemas.microsoft.com/office/drawing/2014/main" id="{A71DB2E8-659C-469E-A25E-1AE8D249A292}"/>
              </a:ext>
            </a:extLst>
          </p:cNvPr>
          <p:cNvSpPr>
            <a:spLocks noGrp="1"/>
          </p:cNvSpPr>
          <p:nvPr>
            <p:ph type="chart" sz="quarter" idx="14"/>
          </p:nvPr>
        </p:nvSpPr>
        <p:spPr>
          <a:xfrm>
            <a:off x="6432002" y="864000"/>
            <a:ext cx="5147998" cy="5400000"/>
          </a:xfrm>
        </p:spPr>
        <p:txBody>
          <a:bodyPr/>
          <a:lstStyle>
            <a:lvl1pPr>
              <a:defRPr b="0" i="0">
                <a:latin typeface="RijksoverheidSansWebText Regular" panose="020B0503040202060203" pitchFamily="34" charset="0"/>
              </a:defRPr>
            </a:lvl1pPr>
          </a:lstStyle>
          <a:p>
            <a:endParaRPr lang="en-GB" dirty="0"/>
          </a:p>
        </p:txBody>
      </p:sp>
    </p:spTree>
    <p:extLst>
      <p:ext uri="{BB962C8B-B14F-4D97-AF65-F5344CB8AC3E}">
        <p14:creationId xmlns:p14="http://schemas.microsoft.com/office/powerpoint/2010/main" val="40447660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Grafieken ongelij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D0C13572-2987-45D9-8A6C-8B8A3A3F5F60}"/>
              </a:ext>
            </a:extLst>
          </p:cNvPr>
          <p:cNvSpPr>
            <a:spLocks noGrp="1"/>
          </p:cNvSpPr>
          <p:nvPr>
            <p:ph type="chart" sz="quarter" idx="13"/>
          </p:nvPr>
        </p:nvSpPr>
        <p:spPr>
          <a:xfrm>
            <a:off x="612000" y="1692026"/>
            <a:ext cx="7493508" cy="4571974"/>
          </a:xfrm>
        </p:spPr>
        <p:txBody>
          <a:bodyPr/>
          <a:lstStyle>
            <a:lvl1pPr>
              <a:defRPr b="0" i="0">
                <a:latin typeface="RijksoverheidSansWebText Regular" panose="020B0503040202060203" pitchFamily="34" charset="0"/>
              </a:defRPr>
            </a:lvl1pPr>
          </a:lstStyle>
          <a:p>
            <a:endParaRPr lang="en-GB" dirty="0"/>
          </a:p>
        </p:txBody>
      </p:sp>
      <p:sp>
        <p:nvSpPr>
          <p:cNvPr id="13" name="Chart Placeholder 3">
            <a:extLst>
              <a:ext uri="{FF2B5EF4-FFF2-40B4-BE49-F238E27FC236}">
                <a16:creationId xmlns:a16="http://schemas.microsoft.com/office/drawing/2014/main" id="{A71DB2E8-659C-469E-A25E-1AE8D249A292}"/>
              </a:ext>
            </a:extLst>
          </p:cNvPr>
          <p:cNvSpPr>
            <a:spLocks noGrp="1"/>
          </p:cNvSpPr>
          <p:nvPr>
            <p:ph type="chart" sz="quarter" idx="14"/>
          </p:nvPr>
        </p:nvSpPr>
        <p:spPr>
          <a:xfrm>
            <a:off x="8460001" y="1692026"/>
            <a:ext cx="3120000" cy="4571974"/>
          </a:xfrm>
        </p:spPr>
        <p:txBody>
          <a:bodyPr/>
          <a:lstStyle>
            <a:lvl1pPr>
              <a:defRPr b="0" i="0">
                <a:latin typeface="RijksoverheidSansWebText Regular" panose="020B0503040202060203" pitchFamily="34" charset="0"/>
              </a:defRPr>
            </a:lvl1pPr>
          </a:lstStyle>
          <a:p>
            <a:endParaRPr lang="en-GB" dirty="0"/>
          </a:p>
        </p:txBody>
      </p:sp>
      <p:sp>
        <p:nvSpPr>
          <p:cNvPr id="9" name="Title 1">
            <a:extLst>
              <a:ext uri="{FF2B5EF4-FFF2-40B4-BE49-F238E27FC236}">
                <a16:creationId xmlns:a16="http://schemas.microsoft.com/office/drawing/2014/main" id="{CDAFD686-1151-48C3-9569-CDD391ADBFF4}"/>
              </a:ext>
            </a:extLst>
          </p:cNvPr>
          <p:cNvSpPr>
            <a:spLocks noGrp="1"/>
          </p:cNvSpPr>
          <p:nvPr>
            <p:ph type="title" hasCustomPrompt="1"/>
          </p:nvPr>
        </p:nvSpPr>
        <p:spPr>
          <a:xfrm>
            <a:off x="709743" y="900000"/>
            <a:ext cx="10632388" cy="605259"/>
          </a:xfrm>
        </p:spPr>
        <p:txBody>
          <a:bodyPr/>
          <a:lstStyle/>
          <a:p>
            <a:r>
              <a:rPr lang="nl-NL"/>
              <a:t>Click to edit Master title style</a:t>
            </a:r>
            <a:endParaRPr lang="nl-NL" dirty="0"/>
          </a:p>
        </p:txBody>
      </p:sp>
      <p:pic>
        <p:nvPicPr>
          <p:cNvPr id="10" name="logo">
            <a:extLst>
              <a:ext uri="{FF2B5EF4-FFF2-40B4-BE49-F238E27FC236}">
                <a16:creationId xmlns:a16="http://schemas.microsoft.com/office/drawing/2014/main" id="{B87D6590-23E4-47A3-A663-DAFB3D5005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41500129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kst grafie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3A42B7-63B7-4004-A3A6-CD889C449E58}"/>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0" y="900000"/>
            <a:ext cx="5256930" cy="641458"/>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573CB952-AAA7-438C-A7E8-DE2D1BDA05C2}"/>
              </a:ext>
            </a:extLst>
          </p:cNvPr>
          <p:cNvSpPr>
            <a:spLocks noGrp="1"/>
          </p:cNvSpPr>
          <p:nvPr>
            <p:ph type="body" sz="quarter" idx="14" hasCustomPrompt="1"/>
          </p:nvPr>
        </p:nvSpPr>
        <p:spPr>
          <a:xfrm>
            <a:off x="612000" y="1566000"/>
            <a:ext cx="5261872" cy="4896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0" name="Chart Placeholder 3">
            <a:extLst>
              <a:ext uri="{FF2B5EF4-FFF2-40B4-BE49-F238E27FC236}">
                <a16:creationId xmlns:a16="http://schemas.microsoft.com/office/drawing/2014/main" id="{BAD86F60-6EAC-4EAC-A745-4F32A667A143}"/>
              </a:ext>
            </a:extLst>
          </p:cNvPr>
          <p:cNvSpPr>
            <a:spLocks noGrp="1"/>
          </p:cNvSpPr>
          <p:nvPr>
            <p:ph type="chart" sz="quarter" idx="15"/>
          </p:nvPr>
        </p:nvSpPr>
        <p:spPr>
          <a:xfrm>
            <a:off x="6432002" y="1566000"/>
            <a:ext cx="5147998" cy="4698000"/>
          </a:xfrm>
        </p:spPr>
        <p:txBody>
          <a:bodyPr/>
          <a:lstStyle>
            <a:lvl1pPr>
              <a:defRPr b="0" i="0">
                <a:latin typeface="RijksoverheidSansWebText Regular" panose="020B0503040202060203" pitchFamily="34" charset="0"/>
              </a:defRPr>
            </a:lvl1pPr>
          </a:lstStyle>
          <a:p>
            <a:endParaRPr lang="en-GB" dirty="0"/>
          </a:p>
        </p:txBody>
      </p:sp>
      <p:pic>
        <p:nvPicPr>
          <p:cNvPr id="11" name="logo">
            <a:extLst>
              <a:ext uri="{FF2B5EF4-FFF2-40B4-BE49-F238E27FC236}">
                <a16:creationId xmlns:a16="http://schemas.microsoft.com/office/drawing/2014/main" id="{D5E54653-E6D3-43E5-B62F-BED9B555BA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301690831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abel met tit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907659" y="900000"/>
            <a:ext cx="10672340" cy="605259"/>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9CDACD52-6053-4761-ACD5-AF8438C333D9}"/>
              </a:ext>
            </a:extLst>
          </p:cNvPr>
          <p:cNvSpPr>
            <a:spLocks noGrp="1"/>
          </p:cNvSpPr>
          <p:nvPr>
            <p:ph type="subTitle" idx="1" hasCustomPrompt="1"/>
          </p:nvPr>
        </p:nvSpPr>
        <p:spPr>
          <a:xfrm>
            <a:off x="612000" y="1567331"/>
            <a:ext cx="8897510" cy="431590"/>
          </a:xfrm>
        </p:spPr>
        <p:txBody>
          <a:bodyPr>
            <a:normAutofit/>
          </a:bodyPr>
          <a:lstStyle>
            <a:lvl1pPr marL="0" indent="0" algn="l">
              <a:buNone/>
              <a:defRPr sz="2000" b="0" i="0">
                <a:solidFill>
                  <a:schemeClr val="tx2"/>
                </a:solidFill>
                <a:latin typeface="RijksoverheidSansWebText Regular" panose="020B050304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a:t>
            </a:r>
            <a:r>
              <a:rPr lang="nl-NL" dirty="0" err="1"/>
              <a:t>to</a:t>
            </a:r>
            <a:r>
              <a:rPr lang="nl-NL" dirty="0"/>
              <a:t> </a:t>
            </a:r>
            <a:r>
              <a:rPr lang="nl-NL" dirty="0" err="1"/>
              <a:t>edit</a:t>
            </a:r>
            <a:r>
              <a:rPr lang="nl-NL" dirty="0"/>
              <a:t> Master </a:t>
            </a:r>
            <a:r>
              <a:rPr lang="nl-NL" dirty="0" err="1"/>
              <a:t>subtitle</a:t>
            </a:r>
            <a:r>
              <a:rPr lang="nl-NL" dirty="0"/>
              <a:t> </a:t>
            </a:r>
            <a:r>
              <a:rPr lang="nl-NL" dirty="0" err="1"/>
              <a:t>style</a:t>
            </a:r>
            <a:endParaRPr lang="nl-NL" dirty="0"/>
          </a:p>
        </p:txBody>
      </p:sp>
      <p:sp>
        <p:nvSpPr>
          <p:cNvPr id="12" name="Table Placeholder 11">
            <a:extLst>
              <a:ext uri="{FF2B5EF4-FFF2-40B4-BE49-F238E27FC236}">
                <a16:creationId xmlns:a16="http://schemas.microsoft.com/office/drawing/2014/main" id="{BB999A82-F972-4435-A0A2-27C59EFFADD3}"/>
              </a:ext>
            </a:extLst>
          </p:cNvPr>
          <p:cNvSpPr>
            <a:spLocks noGrp="1"/>
          </p:cNvSpPr>
          <p:nvPr>
            <p:ph type="tbl" sz="quarter" idx="13"/>
          </p:nvPr>
        </p:nvSpPr>
        <p:spPr>
          <a:xfrm>
            <a:off x="768618" y="2179638"/>
            <a:ext cx="10496281" cy="4168775"/>
          </a:xfrm>
        </p:spPr>
        <p:txBody>
          <a:bodyPr/>
          <a:lstStyle>
            <a:lvl1pPr>
              <a:defRPr b="0" i="0">
                <a:latin typeface="RijksoverheidSansWebText Regular" panose="020B0503040202060203" pitchFamily="34" charset="0"/>
              </a:defRPr>
            </a:lvl1pPr>
          </a:lstStyle>
          <a:p>
            <a:endParaRPr lang="en-GB" dirty="0"/>
          </a:p>
        </p:txBody>
      </p:sp>
      <p:pic>
        <p:nvPicPr>
          <p:cNvPr id="10" name="logo">
            <a:extLst>
              <a:ext uri="{FF2B5EF4-FFF2-40B4-BE49-F238E27FC236}">
                <a16:creationId xmlns:a16="http://schemas.microsoft.com/office/drawing/2014/main" id="{C57DC97C-57B8-465B-88FB-BA298E224B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109634354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able Placeholder 11">
            <a:extLst>
              <a:ext uri="{FF2B5EF4-FFF2-40B4-BE49-F238E27FC236}">
                <a16:creationId xmlns:a16="http://schemas.microsoft.com/office/drawing/2014/main" id="{BB999A82-F972-4435-A0A2-27C59EFFADD3}"/>
              </a:ext>
            </a:extLst>
          </p:cNvPr>
          <p:cNvSpPr>
            <a:spLocks noGrp="1"/>
          </p:cNvSpPr>
          <p:nvPr>
            <p:ph type="tbl" sz="quarter" idx="13"/>
          </p:nvPr>
        </p:nvSpPr>
        <p:spPr>
          <a:xfrm>
            <a:off x="612000" y="936000"/>
            <a:ext cx="10957959" cy="5472000"/>
          </a:xfrm>
        </p:spPr>
        <p:txBody>
          <a:bodyPr/>
          <a:lstStyle>
            <a:lvl1pPr>
              <a:defRPr b="0" i="0">
                <a:latin typeface="RijksoverheidSansWebText Regular" panose="020B0503040202060203" pitchFamily="34" charset="0"/>
              </a:defRPr>
            </a:lvl1pPr>
          </a:lstStyle>
          <a:p>
            <a:endParaRPr lang="en-GB" dirty="0"/>
          </a:p>
        </p:txBody>
      </p:sp>
      <p:pic>
        <p:nvPicPr>
          <p:cNvPr id="9" name="logo">
            <a:extLst>
              <a:ext uri="{FF2B5EF4-FFF2-40B4-BE49-F238E27FC236}">
                <a16:creationId xmlns:a16="http://schemas.microsoft.com/office/drawing/2014/main" id="{B7C8DDCA-3749-4D63-A1D7-B339DF0196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16117427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_Teks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3A42B7-63B7-4004-A3A6-CD889C449E58}"/>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0" y="900000"/>
            <a:ext cx="5247007" cy="641458"/>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sp>
        <p:nvSpPr>
          <p:cNvPr id="12" name="Text Placeholder 11">
            <a:extLst>
              <a:ext uri="{FF2B5EF4-FFF2-40B4-BE49-F238E27FC236}">
                <a16:creationId xmlns:a16="http://schemas.microsoft.com/office/drawing/2014/main" id="{573CB952-AAA7-438C-A7E8-DE2D1BDA05C2}"/>
              </a:ext>
            </a:extLst>
          </p:cNvPr>
          <p:cNvSpPr>
            <a:spLocks noGrp="1"/>
          </p:cNvSpPr>
          <p:nvPr>
            <p:ph type="body" sz="quarter" idx="14" hasCustomPrompt="1"/>
          </p:nvPr>
        </p:nvSpPr>
        <p:spPr>
          <a:xfrm>
            <a:off x="612000" y="1566000"/>
            <a:ext cx="5251940" cy="4896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pic>
        <p:nvPicPr>
          <p:cNvPr id="10" name="logo">
            <a:extLst>
              <a:ext uri="{FF2B5EF4-FFF2-40B4-BE49-F238E27FC236}">
                <a16:creationId xmlns:a16="http://schemas.microsoft.com/office/drawing/2014/main" id="{9E9F549A-3DCE-439B-BD15-4E58F62DF6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29989830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eeld tekstvlak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12000" y="3429000"/>
            <a:ext cx="5872776" cy="2078665"/>
          </a:xfrm>
          <a:solidFill>
            <a:schemeClr val="accent1"/>
          </a:solidFill>
        </p:spPr>
        <p:txBody>
          <a:bodyPr lIns="180000" rIns="180000" anchor="ctr">
            <a:normAutofit/>
          </a:bodyPr>
          <a:lstStyle>
            <a:lvl1pPr algn="l">
              <a:lnSpc>
                <a:spcPct val="100000"/>
              </a:lnSpc>
              <a:defRPr sz="4000"/>
            </a:lvl1pPr>
          </a:lstStyle>
          <a:p>
            <a:r>
              <a:rPr lang="nl-NL"/>
              <a:t>Click to edit Master title style</a:t>
            </a:r>
            <a:endParaRPr lang="nl-NL" dirty="0"/>
          </a:p>
        </p:txBody>
      </p:sp>
      <p:pic>
        <p:nvPicPr>
          <p:cNvPr id="7" name="logo">
            <a:extLst>
              <a:ext uri="{FF2B5EF4-FFF2-40B4-BE49-F238E27FC236}">
                <a16:creationId xmlns:a16="http://schemas.microsoft.com/office/drawing/2014/main" id="{F460229F-F2E3-4B6A-93E7-1A9E4218C5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5054779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eeld tekstvlak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12000" y="914400"/>
            <a:ext cx="5489509" cy="1722474"/>
          </a:xfrm>
          <a:solidFill>
            <a:schemeClr val="accent1"/>
          </a:solidFill>
        </p:spPr>
        <p:txBody>
          <a:bodyPr anchor="ctr">
            <a:normAutofit/>
          </a:bodyPr>
          <a:lstStyle>
            <a:lvl1pPr algn="l">
              <a:lnSpc>
                <a:spcPct val="100000"/>
              </a:lnSpc>
              <a:defRPr sz="4000"/>
            </a:lvl1pPr>
          </a:lstStyle>
          <a:p>
            <a:r>
              <a:rPr lang="nl-NL"/>
              <a:t>Click to edit Master title style</a:t>
            </a:r>
            <a:endParaRPr lang="nl-NL" dirty="0"/>
          </a:p>
        </p:txBody>
      </p:sp>
      <p:sp>
        <p:nvSpPr>
          <p:cNvPr id="5" name="Rectangle 4">
            <a:extLst>
              <a:ext uri="{FF2B5EF4-FFF2-40B4-BE49-F238E27FC236}">
                <a16:creationId xmlns:a16="http://schemas.microsoft.com/office/drawing/2014/main" id="{774E0946-C12D-4C45-A3AA-E3E10208F091}"/>
              </a:ext>
            </a:extLst>
          </p:cNvPr>
          <p:cNvSpPr/>
          <p:nvPr userDrawn="1"/>
        </p:nvSpPr>
        <p:spPr>
          <a:xfrm>
            <a:off x="446567" y="9144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pic>
        <p:nvPicPr>
          <p:cNvPr id="9" name="logo">
            <a:extLst>
              <a:ext uri="{FF2B5EF4-FFF2-40B4-BE49-F238E27FC236}">
                <a16:creationId xmlns:a16="http://schemas.microsoft.com/office/drawing/2014/main" id="{36BEF143-758B-4027-BC3B-084D700F8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2932712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kst half">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3A42B7-63B7-4004-A3A6-CD889C449E58}"/>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12000" y="900000"/>
            <a:ext cx="5266252" cy="641458"/>
          </a:xfrm>
        </p:spPr>
        <p:txBody>
          <a:bodyPr/>
          <a:lstStyle/>
          <a:p>
            <a:r>
              <a:rPr lang="nl-NL"/>
              <a:t>Click to edit Master title style</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2" name="Text Placeholder 11">
            <a:extLst>
              <a:ext uri="{FF2B5EF4-FFF2-40B4-BE49-F238E27FC236}">
                <a16:creationId xmlns:a16="http://schemas.microsoft.com/office/drawing/2014/main" id="{573CB952-AAA7-438C-A7E8-DE2D1BDA05C2}"/>
              </a:ext>
            </a:extLst>
          </p:cNvPr>
          <p:cNvSpPr>
            <a:spLocks noGrp="1"/>
          </p:cNvSpPr>
          <p:nvPr>
            <p:ph type="body" sz="quarter" idx="14" hasCustomPrompt="1"/>
          </p:nvPr>
        </p:nvSpPr>
        <p:spPr>
          <a:xfrm>
            <a:off x="612000" y="1566000"/>
            <a:ext cx="5271203" cy="4896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Tree>
    <p:extLst>
      <p:ext uri="{BB962C8B-B14F-4D97-AF65-F5344CB8AC3E}">
        <p14:creationId xmlns:p14="http://schemas.microsoft.com/office/powerpoint/2010/main" val="403289548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Afsluiting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lk_vlak">
            <a:extLst>
              <a:ext uri="{FF2B5EF4-FFF2-40B4-BE49-F238E27FC236}">
                <a16:creationId xmlns:a16="http://schemas.microsoft.com/office/drawing/2014/main" id="{5C13CFF9-4C95-4047-9026-3A34D42F173B}"/>
              </a:ext>
            </a:extLst>
          </p:cNvPr>
          <p:cNvSpPr/>
          <p:nvPr userDrawn="1"/>
        </p:nvSpPr>
        <p:spPr>
          <a:xfrm>
            <a:off x="-1" y="-1"/>
            <a:ext cx="6096001" cy="3276000"/>
          </a:xfrm>
          <a:custGeom>
            <a:avLst/>
            <a:gdLst>
              <a:gd name="connsiteX0" fmla="*/ 1 w 6096001"/>
              <a:gd name="connsiteY0" fmla="*/ 0 h 3276000"/>
              <a:gd name="connsiteX1" fmla="*/ 5862828 w 6096001"/>
              <a:gd name="connsiteY1" fmla="*/ 0 h 3276000"/>
              <a:gd name="connsiteX2" fmla="*/ 5862828 w 6096001"/>
              <a:gd name="connsiteY2" fmla="*/ 713233 h 3276000"/>
              <a:gd name="connsiteX3" fmla="*/ 6096001 w 6096001"/>
              <a:gd name="connsiteY3" fmla="*/ 713233 h 3276000"/>
              <a:gd name="connsiteX4" fmla="*/ 6096001 w 6096001"/>
              <a:gd name="connsiteY4" fmla="*/ 2826000 h 3276000"/>
              <a:gd name="connsiteX5" fmla="*/ 3048001 w 6096001"/>
              <a:gd name="connsiteY5" fmla="*/ 2826000 h 3276000"/>
              <a:gd name="connsiteX6" fmla="*/ 3048001 w 6096001"/>
              <a:gd name="connsiteY6" fmla="*/ 3276000 h 3276000"/>
              <a:gd name="connsiteX7" fmla="*/ 0 w 6096001"/>
              <a:gd name="connsiteY7" fmla="*/ 3276000 h 3276000"/>
              <a:gd name="connsiteX8" fmla="*/ 0 w 6096001"/>
              <a:gd name="connsiteY8" fmla="*/ 2826000 h 3276000"/>
              <a:gd name="connsiteX9" fmla="*/ 1 w 6096001"/>
              <a:gd name="connsiteY9" fmla="*/ 2826000 h 32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3276000">
                <a:moveTo>
                  <a:pt x="1" y="0"/>
                </a:moveTo>
                <a:lnTo>
                  <a:pt x="5862828" y="0"/>
                </a:lnTo>
                <a:lnTo>
                  <a:pt x="5862828" y="713233"/>
                </a:lnTo>
                <a:lnTo>
                  <a:pt x="6096001" y="713233"/>
                </a:lnTo>
                <a:lnTo>
                  <a:pt x="6096001" y="2826000"/>
                </a:lnTo>
                <a:lnTo>
                  <a:pt x="3048001" y="2826000"/>
                </a:lnTo>
                <a:lnTo>
                  <a:pt x="3048001" y="3276000"/>
                </a:lnTo>
                <a:lnTo>
                  <a:pt x="0" y="3276000"/>
                </a:lnTo>
                <a:lnTo>
                  <a:pt x="0" y="2826000"/>
                </a:lnTo>
                <a:lnTo>
                  <a:pt x="1" y="2826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20F7621-5CA4-4A06-BCA5-F74D297D5009}"/>
              </a:ext>
            </a:extLst>
          </p:cNvPr>
          <p:cNvSpPr>
            <a:spLocks noGrp="1"/>
          </p:cNvSpPr>
          <p:nvPr>
            <p:ph type="ctrTitle" hasCustomPrompt="1"/>
          </p:nvPr>
        </p:nvSpPr>
        <p:spPr>
          <a:xfrm>
            <a:off x="612000" y="745200"/>
            <a:ext cx="5042351" cy="1828801"/>
          </a:xfrm>
        </p:spPr>
        <p:txBody>
          <a:bodyPr anchor="ctr">
            <a:normAutofit/>
          </a:bodyPr>
          <a:lstStyle>
            <a:lvl1pPr algn="l">
              <a:lnSpc>
                <a:spcPct val="100000"/>
              </a:lnSpc>
              <a:defRPr sz="4000"/>
            </a:lvl1pPr>
          </a:lstStyle>
          <a:p>
            <a:r>
              <a:rPr lang="nl-NL"/>
              <a:t>Click to edit Master title style</a:t>
            </a:r>
            <a:endParaRPr lang="nl-NL" dirty="0"/>
          </a:p>
        </p:txBody>
      </p:sp>
      <p:pic>
        <p:nvPicPr>
          <p:cNvPr id="7" name="lk_logo">
            <a:extLst>
              <a:ext uri="{FF2B5EF4-FFF2-40B4-BE49-F238E27FC236}">
                <a16:creationId xmlns:a16="http://schemas.microsoft.com/office/drawing/2014/main" id="{17B88E2F-5CDA-4DAC-A914-8427276FCB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Tree>
    <p:extLst>
      <p:ext uri="{BB962C8B-B14F-4D97-AF65-F5344CB8AC3E}">
        <p14:creationId xmlns:p14="http://schemas.microsoft.com/office/powerpoint/2010/main" val="197548256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Afsluiting_2">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FC2443-0225-488A-A1CA-84A350A99337}"/>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WebText Regular" panose="020B0503040202060203" pitchFamily="34" charset="0"/>
            </a:endParaRPr>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hasCustomPrompt="1"/>
          </p:nvPr>
        </p:nvSpPr>
        <p:spPr>
          <a:xfrm>
            <a:off x="6480000" y="1566000"/>
            <a:ext cx="5099290" cy="4824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2" name="Title 1">
            <a:extLst>
              <a:ext uri="{FF2B5EF4-FFF2-40B4-BE49-F238E27FC236}">
                <a16:creationId xmlns:a16="http://schemas.microsoft.com/office/drawing/2014/main" id="{3A80D9EF-1054-4000-9C52-F1D9055578A4}"/>
              </a:ext>
            </a:extLst>
          </p:cNvPr>
          <p:cNvSpPr>
            <a:spLocks noGrp="1"/>
          </p:cNvSpPr>
          <p:nvPr>
            <p:ph type="title" hasCustomPrompt="1"/>
          </p:nvPr>
        </p:nvSpPr>
        <p:spPr>
          <a:xfrm>
            <a:off x="6480000" y="900000"/>
            <a:ext cx="5099290" cy="605259"/>
          </a:xfrm>
        </p:spPr>
        <p:txBody>
          <a:bodyPr/>
          <a:lstStyle/>
          <a:p>
            <a:r>
              <a:rPr lang="nl-NL"/>
              <a:t>Click to edit Master title style</a:t>
            </a:r>
            <a:endParaRPr lang="nl-NL" dirty="0"/>
          </a:p>
        </p:txBody>
      </p:sp>
    </p:spTree>
    <p:extLst>
      <p:ext uri="{BB962C8B-B14F-4D97-AF65-F5344CB8AC3E}">
        <p14:creationId xmlns:p14="http://schemas.microsoft.com/office/powerpoint/2010/main" val="173412669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69A8-9BC0-4C9B-86FF-B9C0711BDA53}"/>
              </a:ext>
            </a:extLst>
          </p:cNvPr>
          <p:cNvSpPr>
            <a:spLocks noGrp="1"/>
          </p:cNvSpPr>
          <p:nvPr>
            <p:ph type="title" hasCustomPrompt="1"/>
          </p:nvPr>
        </p:nvSpPr>
        <p:spPr/>
        <p:txBody>
          <a:bodyPr/>
          <a:lstStyle/>
          <a:p>
            <a:r>
              <a:rPr lang="nl-NL"/>
              <a:t>Click to edit Master title style</a:t>
            </a:r>
            <a:endParaRPr lang="nl-NL" dirty="0"/>
          </a:p>
        </p:txBody>
      </p:sp>
      <p:sp>
        <p:nvSpPr>
          <p:cNvPr id="3" name="Date Placeholder 2">
            <a:extLst>
              <a:ext uri="{FF2B5EF4-FFF2-40B4-BE49-F238E27FC236}">
                <a16:creationId xmlns:a16="http://schemas.microsoft.com/office/drawing/2014/main" id="{A84D614D-5A00-4303-99A3-0FCD608AEC42}"/>
              </a:ext>
            </a:extLst>
          </p:cNvPr>
          <p:cNvSpPr>
            <a:spLocks noGrp="1"/>
          </p:cNvSpPr>
          <p:nvPr>
            <p:ph type="dt" sz="half" idx="10"/>
          </p:nvPr>
        </p:nvSpPr>
        <p:spPr/>
        <p:txBody>
          <a:bodyPr/>
          <a:lstStyle>
            <a:lvl1pPr>
              <a:defRPr b="0" i="0">
                <a:latin typeface="RijksoverheidSansWebText Regular" panose="020B0503040202060203" pitchFamily="34" charset="0"/>
              </a:defRPr>
            </a:lvl1pPr>
          </a:lstStyle>
          <a:p>
            <a:fld id="{22F2B621-E768-FA4C-95B9-48E07602DB4B}" type="datetime1">
              <a:rPr lang="nl-NL" smtClean="0"/>
              <a:pPr/>
              <a:t>21-11-2024</a:t>
            </a:fld>
            <a:endParaRPr lang="nl-NL" dirty="0"/>
          </a:p>
        </p:txBody>
      </p:sp>
      <p:sp>
        <p:nvSpPr>
          <p:cNvPr id="4" name="Footer Placeholder 3">
            <a:extLst>
              <a:ext uri="{FF2B5EF4-FFF2-40B4-BE49-F238E27FC236}">
                <a16:creationId xmlns:a16="http://schemas.microsoft.com/office/drawing/2014/main" id="{EE6E07D6-7C77-47CD-B34D-E3F9C9B9638B}"/>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5" name="Slide Number Placeholder 4">
            <a:extLst>
              <a:ext uri="{FF2B5EF4-FFF2-40B4-BE49-F238E27FC236}">
                <a16:creationId xmlns:a16="http://schemas.microsoft.com/office/drawing/2014/main" id="{CF11E473-9894-4620-B0F0-D33FCCC1640F}"/>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spTree>
    <p:extLst>
      <p:ext uri="{BB962C8B-B14F-4D97-AF65-F5344CB8AC3E}">
        <p14:creationId xmlns:p14="http://schemas.microsoft.com/office/powerpoint/2010/main" val="6066226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Instru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000" y="849122"/>
            <a:ext cx="4873359" cy="604183"/>
          </a:xfrm>
        </p:spPr>
        <p:txBody>
          <a:bodyPr/>
          <a:lstStyle/>
          <a:p>
            <a:r>
              <a:rPr lang="nl-NL"/>
              <a:t>Click to edit Master title style</a:t>
            </a:r>
            <a:endParaRPr lang="nl-NL" dirty="0"/>
          </a:p>
        </p:txBody>
      </p:sp>
      <p:sp>
        <p:nvSpPr>
          <p:cNvPr id="9" name="Text Placeholder 8">
            <a:extLst>
              <a:ext uri="{FF2B5EF4-FFF2-40B4-BE49-F238E27FC236}">
                <a16:creationId xmlns:a16="http://schemas.microsoft.com/office/drawing/2014/main" id="{E52A1FF7-37ED-4720-A5C3-0D1B626F13B3}"/>
              </a:ext>
            </a:extLst>
          </p:cNvPr>
          <p:cNvSpPr>
            <a:spLocks noGrp="1"/>
          </p:cNvSpPr>
          <p:nvPr>
            <p:ph type="body" sz="quarter" idx="15" hasCustomPrompt="1"/>
          </p:nvPr>
        </p:nvSpPr>
        <p:spPr>
          <a:xfrm>
            <a:off x="612000" y="1420647"/>
            <a:ext cx="4873359" cy="5225367"/>
          </a:xfrm>
        </p:spPr>
        <p:txBody>
          <a:bodyPr>
            <a:normAutofit/>
          </a:bodyPr>
          <a:lstStyle>
            <a:lvl1pPr>
              <a:defRPr sz="1050">
                <a:solidFill>
                  <a:schemeClr val="tx2"/>
                </a:solidFill>
                <a:latin typeface="+mj-lt"/>
              </a:defRPr>
            </a:lvl1pPr>
            <a:lvl2pPr>
              <a:lnSpc>
                <a:spcPct val="100000"/>
              </a:lnSpc>
              <a:spcBef>
                <a:spcPts val="454"/>
              </a:spcBef>
              <a:spcAft>
                <a:spcPts val="0"/>
              </a:spcAft>
              <a:defRPr sz="1400" b="1">
                <a:latin typeface="+mj-lt"/>
              </a:defRPr>
            </a:lvl2pPr>
            <a:lvl3pPr marL="130637" indent="-130637">
              <a:spcBef>
                <a:spcPts val="454"/>
              </a:spcBef>
              <a:buClr>
                <a:schemeClr val="accent1"/>
              </a:buClr>
              <a:buFont typeface="Wingdings" panose="05000000000000000000" pitchFamily="2" charset="2"/>
              <a:buChar char="§"/>
              <a:defRPr sz="1050" b="0" i="0">
                <a:solidFill>
                  <a:schemeClr val="tx1"/>
                </a:solidFill>
                <a:latin typeface="RijksoverheidSansWebText Regular" panose="020B0503040202060203" pitchFamily="34" charset="0"/>
              </a:defRPr>
            </a:lvl3pPr>
            <a:lvl4pPr marL="261274" indent="-130637">
              <a:lnSpc>
                <a:spcPct val="100000"/>
              </a:lnSpc>
              <a:spcBef>
                <a:spcPts val="454"/>
              </a:spcBef>
              <a:buClr>
                <a:schemeClr val="accent1"/>
              </a:buClr>
              <a:buFont typeface="Wingdings" panose="05000000000000000000" pitchFamily="2" charset="2"/>
              <a:buChar char="§"/>
              <a:defRPr sz="1050" b="0" i="0">
                <a:solidFill>
                  <a:schemeClr val="tx1"/>
                </a:solidFill>
                <a:latin typeface="RijksoverheidSansWebText Regular" panose="020B0503040202060203" pitchFamily="34" charset="0"/>
              </a:defRPr>
            </a:lvl4pPr>
            <a:lvl5pPr marL="0" indent="0">
              <a:lnSpc>
                <a:spcPct val="100000"/>
              </a:lnSpc>
              <a:spcBef>
                <a:spcPts val="0"/>
              </a:spcBef>
              <a:buFontTx/>
              <a:buNone/>
              <a:defRPr sz="1050" b="0" i="0">
                <a:solidFill>
                  <a:schemeClr val="tx1"/>
                </a:solidFill>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0" name="Text Placeholder 8">
            <a:extLst>
              <a:ext uri="{FF2B5EF4-FFF2-40B4-BE49-F238E27FC236}">
                <a16:creationId xmlns:a16="http://schemas.microsoft.com/office/drawing/2014/main" id="{EAFDFC96-36A0-450F-B97A-CB155A112A04}"/>
              </a:ext>
            </a:extLst>
          </p:cNvPr>
          <p:cNvSpPr>
            <a:spLocks noGrp="1"/>
          </p:cNvSpPr>
          <p:nvPr>
            <p:ph type="body" sz="quarter" idx="16" hasCustomPrompt="1"/>
          </p:nvPr>
        </p:nvSpPr>
        <p:spPr>
          <a:xfrm>
            <a:off x="6227471" y="1420647"/>
            <a:ext cx="5352529" cy="5225367"/>
          </a:xfrm>
        </p:spPr>
        <p:txBody>
          <a:bodyPr>
            <a:normAutofit/>
          </a:bodyPr>
          <a:lstStyle>
            <a:lvl1pPr>
              <a:defRPr sz="1050">
                <a:solidFill>
                  <a:schemeClr val="tx2"/>
                </a:solidFill>
                <a:latin typeface="+mj-lt"/>
              </a:defRPr>
            </a:lvl1pPr>
            <a:lvl2pPr>
              <a:lnSpc>
                <a:spcPct val="100000"/>
              </a:lnSpc>
              <a:spcBef>
                <a:spcPts val="454"/>
              </a:spcBef>
              <a:spcAft>
                <a:spcPts val="0"/>
              </a:spcAft>
              <a:defRPr sz="1400" b="1">
                <a:latin typeface="+mj-lt"/>
              </a:defRPr>
            </a:lvl2pPr>
            <a:lvl3pPr marL="130637" indent="-130637">
              <a:spcBef>
                <a:spcPts val="454"/>
              </a:spcBef>
              <a:buClr>
                <a:schemeClr val="accent1"/>
              </a:buClr>
              <a:buFont typeface="Wingdings" panose="05000000000000000000" pitchFamily="2" charset="2"/>
              <a:buChar char="§"/>
              <a:defRPr sz="1050" b="0" i="0">
                <a:solidFill>
                  <a:schemeClr val="tx1"/>
                </a:solidFill>
                <a:latin typeface="RijksoverheidSansWebText Regular" panose="020B0503040202060203" pitchFamily="34" charset="0"/>
              </a:defRPr>
            </a:lvl3pPr>
            <a:lvl4pPr marL="261274" indent="-130637">
              <a:lnSpc>
                <a:spcPct val="100000"/>
              </a:lnSpc>
              <a:spcBef>
                <a:spcPts val="454"/>
              </a:spcBef>
              <a:buClr>
                <a:schemeClr val="accent1"/>
              </a:buClr>
              <a:buFont typeface="Wingdings" panose="05000000000000000000" pitchFamily="2" charset="2"/>
              <a:buChar char="§"/>
              <a:defRPr sz="1050" b="0" i="0">
                <a:solidFill>
                  <a:schemeClr val="tx1"/>
                </a:solidFill>
                <a:latin typeface="RijksoverheidSansWebText Regular" panose="020B0503040202060203" pitchFamily="34" charset="0"/>
              </a:defRPr>
            </a:lvl4pPr>
            <a:lvl5pPr marL="0" indent="0">
              <a:lnSpc>
                <a:spcPct val="100000"/>
              </a:lnSpc>
              <a:spcBef>
                <a:spcPts val="0"/>
              </a:spcBef>
              <a:buFontTx/>
              <a:buNone/>
              <a:defRPr sz="1050" b="0" i="0">
                <a:solidFill>
                  <a:schemeClr val="tx1"/>
                </a:solidFill>
                <a:latin typeface="RijksoverheidSansWebText Regular" panose="020B0503040202060203" pitchFamily="34" charset="0"/>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Tree>
    <p:extLst>
      <p:ext uri="{BB962C8B-B14F-4D97-AF65-F5344CB8AC3E}">
        <p14:creationId xmlns:p14="http://schemas.microsoft.com/office/powerpoint/2010/main" val="111700312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C6770B-D90F-4413-917D-0ABF00615DA9}"/>
              </a:ext>
            </a:extLst>
          </p:cNvPr>
          <p:cNvSpPr>
            <a:spLocks noGrp="1"/>
          </p:cNvSpPr>
          <p:nvPr>
            <p:ph type="dt" sz="half" idx="10"/>
          </p:nvPr>
        </p:nvSpPr>
        <p:spPr/>
        <p:txBody>
          <a:bodyPr/>
          <a:lstStyle>
            <a:lvl1pPr>
              <a:defRPr b="0" i="0">
                <a:latin typeface="RijksoverheidSansWebText Regular" panose="020B0503040202060203" pitchFamily="34" charset="0"/>
              </a:defRPr>
            </a:lvl1pPr>
          </a:lstStyle>
          <a:p>
            <a:fld id="{BFBE4CBD-69D2-4C47-84F4-389F0B04CFF5}" type="datetime1">
              <a:rPr lang="nl-NL" smtClean="0"/>
              <a:pPr/>
              <a:t>21-11-2024</a:t>
            </a:fld>
            <a:endParaRPr lang="nl-NL" dirty="0"/>
          </a:p>
        </p:txBody>
      </p:sp>
      <p:sp>
        <p:nvSpPr>
          <p:cNvPr id="3" name="Footer Placeholder 2">
            <a:extLst>
              <a:ext uri="{FF2B5EF4-FFF2-40B4-BE49-F238E27FC236}">
                <a16:creationId xmlns:a16="http://schemas.microsoft.com/office/drawing/2014/main" id="{59D5AFE7-8BC9-4CF5-AB0A-E26463B55FDA}"/>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4" name="Slide Number Placeholder 3">
            <a:extLst>
              <a:ext uri="{FF2B5EF4-FFF2-40B4-BE49-F238E27FC236}">
                <a16:creationId xmlns:a16="http://schemas.microsoft.com/office/drawing/2014/main" id="{D6939AD1-2941-4EE2-AE8D-BB30E0DDDABD}"/>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spTree>
    <p:extLst>
      <p:ext uri="{BB962C8B-B14F-4D97-AF65-F5344CB8AC3E}">
        <p14:creationId xmlns:p14="http://schemas.microsoft.com/office/powerpoint/2010/main" val="18751421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_Tekst">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D38F1CB1-2492-47E0-9B61-D3DFE8AF3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2827" y="0"/>
            <a:ext cx="466345" cy="713233"/>
          </a:xfrm>
          <a:prstGeom prst="rect">
            <a:avLst/>
          </a:prstGeom>
        </p:spPr>
      </p:pic>
      <p:pic>
        <p:nvPicPr>
          <p:cNvPr id="4" name="Afbeelding 3">
            <a:extLst>
              <a:ext uri="{FF2B5EF4-FFF2-40B4-BE49-F238E27FC236}">
                <a16:creationId xmlns:a16="http://schemas.microsoft.com/office/drawing/2014/main" id="{19065483-83E1-80A9-5F1C-AD441FF48D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9286" t="27984" b="50000"/>
          <a:stretch/>
        </p:blipFill>
        <p:spPr>
          <a:xfrm>
            <a:off x="6087374" y="5956584"/>
            <a:ext cx="6104626" cy="901416"/>
          </a:xfrm>
          <a:prstGeom prst="rect">
            <a:avLst/>
          </a:prstGeom>
        </p:spPr>
      </p:pic>
      <p:pic>
        <p:nvPicPr>
          <p:cNvPr id="5" name="Afbeelding 4">
            <a:extLst>
              <a:ext uri="{FF2B5EF4-FFF2-40B4-BE49-F238E27FC236}">
                <a16:creationId xmlns:a16="http://schemas.microsoft.com/office/drawing/2014/main" id="{56F22BC4-9A58-F090-5BDE-5CD250659205}"/>
              </a:ext>
            </a:extLst>
          </p:cNvPr>
          <p:cNvPicPr>
            <a:picLocks noChangeAspect="1"/>
          </p:cNvPicPr>
          <p:nvPr userDrawn="1"/>
        </p:nvPicPr>
        <p:blipFill rotWithShape="1">
          <a:blip r:embed="rId4"/>
          <a:srcRect b="44414"/>
          <a:stretch/>
        </p:blipFill>
        <p:spPr>
          <a:xfrm>
            <a:off x="-9154" y="5956584"/>
            <a:ext cx="6096528" cy="901416"/>
          </a:xfrm>
          <a:prstGeom prst="rect">
            <a:avLst/>
          </a:prstGeom>
        </p:spPr>
      </p:pic>
    </p:spTree>
    <p:extLst>
      <p:ext uri="{BB962C8B-B14F-4D97-AF65-F5344CB8AC3E}">
        <p14:creationId xmlns:p14="http://schemas.microsoft.com/office/powerpoint/2010/main" val="40750347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lvl1pPr>
              <a:defRPr b="0" i="0">
                <a:latin typeface="RijksoverheidSansWebText Regular" panose="020B0503040202060203" pitchFamily="34" charset="0"/>
              </a:defRPr>
            </a:lvl1pPr>
          </a:lstStyle>
          <a:p>
            <a:fld id="{E7A650DB-6334-E945-AD96-E3216BA815D5}" type="datetime1">
              <a:rPr lang="nl-NL" smtClean="0">
                <a:solidFill>
                  <a:srgbClr val="000000">
                    <a:lumMod val="65000"/>
                    <a:lumOff val="35000"/>
                  </a:srgbClr>
                </a:solidFill>
              </a:rPr>
              <a:pPr/>
              <a:t>21-11-2024</a:t>
            </a:fld>
            <a:endParaRPr lang="nl-NL" dirty="0">
              <a:solidFill>
                <a:srgbClr val="000000">
                  <a:lumMod val="65000"/>
                  <a:lumOff val="35000"/>
                </a:srgbClr>
              </a:solidFill>
            </a:endParaRPr>
          </a:p>
        </p:txBody>
      </p:sp>
      <p:sp>
        <p:nvSpPr>
          <p:cNvPr id="14" name="Tijdelijke aanduiding voor voettekst 13"/>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solidFill>
                  <a:srgbClr val="000000">
                    <a:lumMod val="65000"/>
                    <a:lumOff val="35000"/>
                  </a:srgbClr>
                </a:solidFill>
              </a:rPr>
              <a:t>Handhaving arbeidsrelaties (DBA)</a:t>
            </a:r>
          </a:p>
        </p:txBody>
      </p:sp>
      <p:sp>
        <p:nvSpPr>
          <p:cNvPr id="15" name="Tijdelijke aanduiding voor dianummer 14"/>
          <p:cNvSpPr>
            <a:spLocks noGrp="1"/>
          </p:cNvSpPr>
          <p:nvPr>
            <p:ph type="sldNum" sz="quarter" idx="12"/>
          </p:nvPr>
        </p:nvSpPr>
        <p:spPr/>
        <p:txBody>
          <a:bodyPr/>
          <a:lstStyle>
            <a:lvl1pPr>
              <a:defRPr b="0" i="0">
                <a:latin typeface="RijksoverheidSansWebText Regular" panose="020B0503040202060203" pitchFamily="34" charset="0"/>
              </a:defRPr>
            </a:lvl1pPr>
          </a:lstStyle>
          <a:p>
            <a:fld id="{10A0A6AF-03C5-477E-939A-E28F7E7F05EA}" type="slidenum">
              <a:rPr lang="nl-NL" smtClean="0">
                <a:solidFill>
                  <a:srgbClr val="000000">
                    <a:lumMod val="65000"/>
                    <a:lumOff val="35000"/>
                  </a:srgbClr>
                </a:solidFill>
              </a:rPr>
              <a:pPr/>
              <a:t>‹nr.›</a:t>
            </a:fld>
            <a:endParaRPr lang="nl-NL" dirty="0">
              <a:solidFill>
                <a:srgbClr val="000000">
                  <a:lumMod val="65000"/>
                  <a:lumOff val="35000"/>
                </a:srgbClr>
              </a:solidFill>
            </a:endParaRPr>
          </a:p>
        </p:txBody>
      </p:sp>
    </p:spTree>
    <p:extLst>
      <p:ext uri="{BB962C8B-B14F-4D97-AF65-F5344CB8AC3E}">
        <p14:creationId xmlns:p14="http://schemas.microsoft.com/office/powerpoint/2010/main" val="368015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p:txBody>
          <a:bodyPr/>
          <a:lstStyle/>
          <a:p>
            <a:r>
              <a:rPr lang="nl-NL"/>
              <a:t>Klik om stijl te bewerken</a:t>
            </a:r>
            <a:endParaRPr lang="nl-NL" dirty="0"/>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sp>
        <p:nvSpPr>
          <p:cNvPr id="10" name="Text Placeholder 9">
            <a:extLst>
              <a:ext uri="{FF2B5EF4-FFF2-40B4-BE49-F238E27FC236}">
                <a16:creationId xmlns:a16="http://schemas.microsoft.com/office/drawing/2014/main" id="{6895B8AB-35B8-4466-8D4D-54E5D4838002}"/>
              </a:ext>
            </a:extLst>
          </p:cNvPr>
          <p:cNvSpPr>
            <a:spLocks noGrp="1"/>
          </p:cNvSpPr>
          <p:nvPr>
            <p:ph type="body" sz="quarter" idx="13"/>
          </p:nvPr>
        </p:nvSpPr>
        <p:spPr>
          <a:xfrm>
            <a:off x="360000" y="1566000"/>
            <a:ext cx="10980000" cy="4824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1641018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kst grafie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3A42B7-63B7-4004-A3A6-CD889C449E58}"/>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13"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A80D9EF-1054-4000-9C52-F1D9055578A4}"/>
              </a:ext>
            </a:extLst>
          </p:cNvPr>
          <p:cNvSpPr>
            <a:spLocks noGrp="1"/>
          </p:cNvSpPr>
          <p:nvPr>
            <p:ph type="title"/>
          </p:nvPr>
        </p:nvSpPr>
        <p:spPr>
          <a:xfrm>
            <a:off x="360000" y="900000"/>
            <a:ext cx="5502827" cy="641458"/>
          </a:xfrm>
        </p:spPr>
        <p:txBody>
          <a:bodyPr/>
          <a:lstStyle/>
          <a:p>
            <a:r>
              <a:rPr lang="nl-NL"/>
              <a:t>Klik om stijl te bewerken</a:t>
            </a:r>
            <a:endParaRPr lang="nl-NL" dirty="0"/>
          </a:p>
        </p:txBody>
      </p:sp>
      <p:sp>
        <p:nvSpPr>
          <p:cNvPr id="5" name="Footer Placeholder 4">
            <a:extLst>
              <a:ext uri="{FF2B5EF4-FFF2-40B4-BE49-F238E27FC236}">
                <a16:creationId xmlns:a16="http://schemas.microsoft.com/office/drawing/2014/main" id="{1C2F1947-081B-42CD-927A-D16C220CC460}"/>
              </a:ext>
            </a:extLst>
          </p:cNvPr>
          <p:cNvSpPr>
            <a:spLocks noGrp="1"/>
          </p:cNvSpPr>
          <p:nvPr>
            <p:ph type="ftr" sz="quarter" idx="11"/>
          </p:nvPr>
        </p:nvSpPr>
        <p:spPr/>
        <p:txBody>
          <a:bodyPr/>
          <a:lstStyle>
            <a:lvl1pPr>
              <a:defRPr b="0" i="0">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87156A01-4A28-4BB8-85FC-7224E5C663A1}"/>
              </a:ext>
            </a:extLst>
          </p:cNvPr>
          <p:cNvSpPr>
            <a:spLocks noGrp="1"/>
          </p:cNvSpPr>
          <p:nvPr>
            <p:ph type="sldNum" sz="quarter" idx="12"/>
          </p:nvPr>
        </p:nvSpPr>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cxnSp>
        <p:nvCxnSpPr>
          <p:cNvPr id="7" name="Connector: Elbow 6">
            <a:extLst>
              <a:ext uri="{FF2B5EF4-FFF2-40B4-BE49-F238E27FC236}">
                <a16:creationId xmlns:a16="http://schemas.microsoft.com/office/drawing/2014/main" id="{63B8A725-7E3A-4ABA-9A44-FCFD42745E16}"/>
              </a:ext>
            </a:extLst>
          </p:cNvPr>
          <p:cNvCxnSpPr>
            <a:cxnSpLocks/>
          </p:cNvCxnSpPr>
          <p:nvPr userDrawn="1"/>
        </p:nvCxnSpPr>
        <p:spPr>
          <a:xfrm flipV="1">
            <a:off x="0" y="6524979"/>
            <a:ext cx="12192000" cy="223850"/>
          </a:xfrm>
          <a:prstGeom prst="bentConnector3">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573CB952-AAA7-438C-A7E8-DE2D1BDA05C2}"/>
              </a:ext>
            </a:extLst>
          </p:cNvPr>
          <p:cNvSpPr>
            <a:spLocks noGrp="1"/>
          </p:cNvSpPr>
          <p:nvPr>
            <p:ph type="body" sz="quarter" idx="14"/>
          </p:nvPr>
        </p:nvSpPr>
        <p:spPr>
          <a:xfrm>
            <a:off x="360363" y="1566000"/>
            <a:ext cx="5508000" cy="4896000"/>
          </a:xfrm>
        </p:spPr>
        <p:txBody>
          <a:bodyPr/>
          <a:lstStyle>
            <a:lvl1pPr>
              <a:defRPr b="0" i="0">
                <a:latin typeface="RijksoverheidSansWebText Regular" panose="020B0503040202060203" pitchFamily="34" charset="0"/>
              </a:defRPr>
            </a:lvl1pPr>
            <a:lvl4pPr>
              <a:defRPr b="0" i="0">
                <a:latin typeface="RijksoverheidSansWebText Regular" panose="020B0503040202060203" pitchFamily="34" charset="0"/>
              </a:defRPr>
            </a:lvl4pPr>
            <a:lvl5pPr>
              <a:defRPr b="0" i="0">
                <a:latin typeface="RijksoverheidSansWebText Regular" panose="020B0503040202060203"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Chart Placeholder 3">
            <a:extLst>
              <a:ext uri="{FF2B5EF4-FFF2-40B4-BE49-F238E27FC236}">
                <a16:creationId xmlns:a16="http://schemas.microsoft.com/office/drawing/2014/main" id="{BAD86F60-6EAC-4EAC-A745-4F32A667A143}"/>
              </a:ext>
            </a:extLst>
          </p:cNvPr>
          <p:cNvSpPr>
            <a:spLocks noGrp="1"/>
          </p:cNvSpPr>
          <p:nvPr>
            <p:ph type="chart" sz="quarter" idx="15"/>
          </p:nvPr>
        </p:nvSpPr>
        <p:spPr>
          <a:xfrm>
            <a:off x="6432002" y="1566000"/>
            <a:ext cx="5400000" cy="4698000"/>
          </a:xfrm>
        </p:spPr>
        <p:txBody>
          <a:bodyPr/>
          <a:lstStyle>
            <a:lvl1pPr>
              <a:defRPr b="0" i="0">
                <a:latin typeface="RijksoverheidSansWebText Regular" panose="020B0503040202060203" pitchFamily="34" charset="0"/>
              </a:defRPr>
            </a:lvl1pPr>
          </a:lstStyle>
          <a:p>
            <a:r>
              <a:rPr lang="nl-NL" dirty="0"/>
              <a:t>Klik op het pictogram als u een grafiek wilt toevoegen</a:t>
            </a:r>
            <a:endParaRPr lang="en-GB" dirty="0"/>
          </a:p>
        </p:txBody>
      </p:sp>
      <p:pic>
        <p:nvPicPr>
          <p:cNvPr id="11" name="logo">
            <a:extLst>
              <a:ext uri="{FF2B5EF4-FFF2-40B4-BE49-F238E27FC236}">
                <a16:creationId xmlns:a16="http://schemas.microsoft.com/office/drawing/2014/main" id="{D5E54653-E6D3-43E5-B62F-BED9B555BA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2828" y="1"/>
            <a:ext cx="466345" cy="713233"/>
          </a:xfrm>
          <a:prstGeom prst="rect">
            <a:avLst/>
          </a:prstGeom>
        </p:spPr>
      </p:pic>
    </p:spTree>
    <p:extLst>
      <p:ext uri="{BB962C8B-B14F-4D97-AF65-F5344CB8AC3E}">
        <p14:creationId xmlns:p14="http://schemas.microsoft.com/office/powerpoint/2010/main" val="3590739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61047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Afsluiting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lk_vlak">
            <a:extLst>
              <a:ext uri="{FF2B5EF4-FFF2-40B4-BE49-F238E27FC236}">
                <a16:creationId xmlns:a16="http://schemas.microsoft.com/office/drawing/2014/main" id="{5C13CFF9-4C95-4047-9026-3A34D42F173B}"/>
              </a:ext>
            </a:extLst>
          </p:cNvPr>
          <p:cNvSpPr/>
          <p:nvPr userDrawn="1"/>
        </p:nvSpPr>
        <p:spPr>
          <a:xfrm>
            <a:off x="-1" y="-1"/>
            <a:ext cx="6096001" cy="3276000"/>
          </a:xfrm>
          <a:custGeom>
            <a:avLst/>
            <a:gdLst>
              <a:gd name="connsiteX0" fmla="*/ 1 w 6096001"/>
              <a:gd name="connsiteY0" fmla="*/ 0 h 3276000"/>
              <a:gd name="connsiteX1" fmla="*/ 5862828 w 6096001"/>
              <a:gd name="connsiteY1" fmla="*/ 0 h 3276000"/>
              <a:gd name="connsiteX2" fmla="*/ 5862828 w 6096001"/>
              <a:gd name="connsiteY2" fmla="*/ 713233 h 3276000"/>
              <a:gd name="connsiteX3" fmla="*/ 6096001 w 6096001"/>
              <a:gd name="connsiteY3" fmla="*/ 713233 h 3276000"/>
              <a:gd name="connsiteX4" fmla="*/ 6096001 w 6096001"/>
              <a:gd name="connsiteY4" fmla="*/ 2826000 h 3276000"/>
              <a:gd name="connsiteX5" fmla="*/ 3048001 w 6096001"/>
              <a:gd name="connsiteY5" fmla="*/ 2826000 h 3276000"/>
              <a:gd name="connsiteX6" fmla="*/ 3048001 w 6096001"/>
              <a:gd name="connsiteY6" fmla="*/ 3276000 h 3276000"/>
              <a:gd name="connsiteX7" fmla="*/ 0 w 6096001"/>
              <a:gd name="connsiteY7" fmla="*/ 3276000 h 3276000"/>
              <a:gd name="connsiteX8" fmla="*/ 0 w 6096001"/>
              <a:gd name="connsiteY8" fmla="*/ 2826000 h 3276000"/>
              <a:gd name="connsiteX9" fmla="*/ 1 w 6096001"/>
              <a:gd name="connsiteY9" fmla="*/ 2826000 h 32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3276000">
                <a:moveTo>
                  <a:pt x="1" y="0"/>
                </a:moveTo>
                <a:lnTo>
                  <a:pt x="5862828" y="0"/>
                </a:lnTo>
                <a:lnTo>
                  <a:pt x="5862828" y="713233"/>
                </a:lnTo>
                <a:lnTo>
                  <a:pt x="6096001" y="713233"/>
                </a:lnTo>
                <a:lnTo>
                  <a:pt x="6096001" y="2826000"/>
                </a:lnTo>
                <a:lnTo>
                  <a:pt x="3048001" y="2826000"/>
                </a:lnTo>
                <a:lnTo>
                  <a:pt x="3048001" y="3276000"/>
                </a:lnTo>
                <a:lnTo>
                  <a:pt x="0" y="3276000"/>
                </a:lnTo>
                <a:lnTo>
                  <a:pt x="0" y="2826000"/>
                </a:lnTo>
                <a:lnTo>
                  <a:pt x="1" y="2826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13"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20F7621-5CA4-4A06-BCA5-F74D297D5009}"/>
              </a:ext>
            </a:extLst>
          </p:cNvPr>
          <p:cNvSpPr>
            <a:spLocks noGrp="1"/>
          </p:cNvSpPr>
          <p:nvPr>
            <p:ph type="ctrTitle"/>
          </p:nvPr>
        </p:nvSpPr>
        <p:spPr>
          <a:xfrm>
            <a:off x="360001" y="745201"/>
            <a:ext cx="5194133" cy="1828801"/>
          </a:xfrm>
        </p:spPr>
        <p:txBody>
          <a:bodyPr anchor="ctr">
            <a:normAutofit/>
          </a:bodyPr>
          <a:lstStyle>
            <a:lvl1pPr algn="l">
              <a:lnSpc>
                <a:spcPct val="100000"/>
              </a:lnSpc>
              <a:defRPr sz="4000"/>
            </a:lvl1pPr>
          </a:lstStyle>
          <a:p>
            <a:r>
              <a:rPr lang="nl-NL"/>
              <a:t>Klik om stijl te bewerken</a:t>
            </a:r>
            <a:endParaRPr lang="nl-NL" dirty="0"/>
          </a:p>
        </p:txBody>
      </p:sp>
      <p:pic>
        <p:nvPicPr>
          <p:cNvPr id="7" name="lk_logo">
            <a:extLst>
              <a:ext uri="{FF2B5EF4-FFF2-40B4-BE49-F238E27FC236}">
                <a16:creationId xmlns:a16="http://schemas.microsoft.com/office/drawing/2014/main" id="{17B88E2F-5CDA-4DAC-A914-8427276FCB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62828" y="1"/>
            <a:ext cx="466345" cy="713233"/>
          </a:xfrm>
          <a:prstGeom prst="rect">
            <a:avLst/>
          </a:prstGeom>
        </p:spPr>
      </p:pic>
    </p:spTree>
    <p:extLst>
      <p:ext uri="{BB962C8B-B14F-4D97-AF65-F5344CB8AC3E}">
        <p14:creationId xmlns:p14="http://schemas.microsoft.com/office/powerpoint/2010/main" val="24645531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9D5AFE7-8BC9-4CF5-AB0A-E26463B55FDA}"/>
              </a:ext>
            </a:extLst>
          </p:cNvPr>
          <p:cNvSpPr>
            <a:spLocks noGrp="1"/>
          </p:cNvSpPr>
          <p:nvPr>
            <p:ph type="ftr" sz="quarter" idx="11"/>
          </p:nvPr>
        </p:nvSpPr>
        <p:spPr>
          <a:xfrm>
            <a:off x="371668" y="6548245"/>
            <a:ext cx="5040000" cy="207713"/>
          </a:xfrm>
        </p:spPr>
        <p:txBody>
          <a:bodyPr/>
          <a:lstStyle>
            <a:lvl1pPr>
              <a:defRPr b="0" i="0">
                <a:latin typeface="RijksoverheidSansWebText Regular" panose="020B0503040202060203" pitchFamily="34" charset="0"/>
              </a:defRPr>
            </a:lvl1pPr>
          </a:lstStyle>
          <a:p>
            <a:r>
              <a:rPr lang="nl-NL" dirty="0"/>
              <a:t>Handhaving arbeidsrelaties (DBA)</a:t>
            </a:r>
          </a:p>
        </p:txBody>
      </p:sp>
      <p:pic>
        <p:nvPicPr>
          <p:cNvPr id="5" name="Logo">
            <a:extLst>
              <a:ext uri="{FF2B5EF4-FFF2-40B4-BE49-F238E27FC236}">
                <a16:creationId xmlns:a16="http://schemas.microsoft.com/office/drawing/2014/main" id="{B5765C06-C3A8-69F4-4CB8-B467ABF119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305" b="166"/>
          <a:stretch/>
        </p:blipFill>
        <p:spPr>
          <a:xfrm>
            <a:off x="5872163" y="0"/>
            <a:ext cx="446400" cy="680400"/>
          </a:xfrm>
          <a:prstGeom prst="rect">
            <a:avLst/>
          </a:prstGeom>
        </p:spPr>
      </p:pic>
      <p:sp>
        <p:nvSpPr>
          <p:cNvPr id="6" name="Slide Number Placeholder 3">
            <a:extLst>
              <a:ext uri="{FF2B5EF4-FFF2-40B4-BE49-F238E27FC236}">
                <a16:creationId xmlns:a16="http://schemas.microsoft.com/office/drawing/2014/main" id="{6CB4C4BD-7660-2799-FDF5-1625F27ECDEB}"/>
              </a:ext>
            </a:extLst>
          </p:cNvPr>
          <p:cNvSpPr>
            <a:spLocks noGrp="1"/>
          </p:cNvSpPr>
          <p:nvPr>
            <p:ph type="sldNum" sz="quarter" idx="12"/>
          </p:nvPr>
        </p:nvSpPr>
        <p:spPr>
          <a:xfrm>
            <a:off x="11353799" y="6556580"/>
            <a:ext cx="465751" cy="199378"/>
          </a:xfrm>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sp>
        <p:nvSpPr>
          <p:cNvPr id="4" name="Tekstvak 3">
            <a:extLst>
              <a:ext uri="{FF2B5EF4-FFF2-40B4-BE49-F238E27FC236}">
                <a16:creationId xmlns:a16="http://schemas.microsoft.com/office/drawing/2014/main" id="{3A3E297C-4455-9124-0B7F-015E97DF1C12}"/>
              </a:ext>
            </a:extLst>
          </p:cNvPr>
          <p:cNvSpPr txBox="1"/>
          <p:nvPr userDrawn="1"/>
        </p:nvSpPr>
        <p:spPr>
          <a:xfrm>
            <a:off x="944758" y="862545"/>
            <a:ext cx="0" cy="0"/>
          </a:xfrm>
          <a:prstGeom prst="rect">
            <a:avLst/>
          </a:prstGeom>
          <a:solidFill>
            <a:schemeClr val="bg2"/>
          </a:solidFill>
        </p:spPr>
        <p:txBody>
          <a:bodyPr wrap="none" lIns="109152" tIns="109152" rIns="109152" bIns="109152" rtlCol="0">
            <a:noAutofit/>
          </a:bodyPr>
          <a:lstStyle/>
          <a:p>
            <a:pPr algn="l"/>
            <a:endParaRPr lang="nl-NL" sz="1213" b="0" i="0" dirty="0">
              <a:latin typeface="RijksoverheidSansWebText Regular" panose="020B0503040202060203" pitchFamily="34" charset="0"/>
            </a:endParaRPr>
          </a:p>
        </p:txBody>
      </p:sp>
    </p:spTree>
    <p:extLst>
      <p:ext uri="{BB962C8B-B14F-4D97-AF65-F5344CB8AC3E}">
        <p14:creationId xmlns:p14="http://schemas.microsoft.com/office/powerpoint/2010/main" val="1185450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9D5AFE7-8BC9-4CF5-AB0A-E26463B55FDA}"/>
              </a:ext>
            </a:extLst>
          </p:cNvPr>
          <p:cNvSpPr>
            <a:spLocks noGrp="1"/>
          </p:cNvSpPr>
          <p:nvPr>
            <p:ph type="ftr" sz="quarter" idx="11"/>
          </p:nvPr>
        </p:nvSpPr>
        <p:spPr>
          <a:xfrm>
            <a:off x="371668" y="6548245"/>
            <a:ext cx="5040000" cy="207713"/>
          </a:xfrm>
        </p:spPr>
        <p:txBody>
          <a:bodyPr/>
          <a:lstStyle>
            <a:lvl1pPr>
              <a:defRPr b="0" i="0">
                <a:latin typeface="RijksoverheidSansWebText Regular" panose="020B0503040202060203" pitchFamily="34" charset="0"/>
              </a:defRPr>
            </a:lvl1pPr>
          </a:lstStyle>
          <a:p>
            <a:r>
              <a:rPr lang="nl-NL" dirty="0"/>
              <a:t>Handhaving arbeidsrelaties (DBA)</a:t>
            </a:r>
          </a:p>
        </p:txBody>
      </p:sp>
      <p:pic>
        <p:nvPicPr>
          <p:cNvPr id="5" name="Logo">
            <a:extLst>
              <a:ext uri="{FF2B5EF4-FFF2-40B4-BE49-F238E27FC236}">
                <a16:creationId xmlns:a16="http://schemas.microsoft.com/office/drawing/2014/main" id="{B5765C06-C3A8-69F4-4CB8-B467ABF119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305" b="166"/>
          <a:stretch/>
        </p:blipFill>
        <p:spPr>
          <a:xfrm>
            <a:off x="5872163" y="0"/>
            <a:ext cx="446400" cy="680400"/>
          </a:xfrm>
          <a:prstGeom prst="rect">
            <a:avLst/>
          </a:prstGeom>
        </p:spPr>
      </p:pic>
      <p:sp>
        <p:nvSpPr>
          <p:cNvPr id="6" name="Slide Number Placeholder 3">
            <a:extLst>
              <a:ext uri="{FF2B5EF4-FFF2-40B4-BE49-F238E27FC236}">
                <a16:creationId xmlns:a16="http://schemas.microsoft.com/office/drawing/2014/main" id="{6CB4C4BD-7660-2799-FDF5-1625F27ECDEB}"/>
              </a:ext>
            </a:extLst>
          </p:cNvPr>
          <p:cNvSpPr>
            <a:spLocks noGrp="1"/>
          </p:cNvSpPr>
          <p:nvPr>
            <p:ph type="sldNum" sz="quarter" idx="12"/>
          </p:nvPr>
        </p:nvSpPr>
        <p:spPr>
          <a:xfrm>
            <a:off x="11353799" y="6556580"/>
            <a:ext cx="465751" cy="199378"/>
          </a:xfrm>
        </p:spPr>
        <p:txBody>
          <a:bodyPr/>
          <a:lstStyle>
            <a:lvl1pPr>
              <a:defRPr b="0" i="0">
                <a:latin typeface="RijksoverheidSansWebText Regular" panose="020B0503040202060203" pitchFamily="34" charset="0"/>
              </a:defRPr>
            </a:lvl1pPr>
          </a:lstStyle>
          <a:p>
            <a:fld id="{219F0448-98B7-42C3-B312-4D753908D869}" type="slidenum">
              <a:rPr lang="nl-NL" smtClean="0"/>
              <a:pPr/>
              <a:t>‹nr.›</a:t>
            </a:fld>
            <a:endParaRPr lang="nl-NL" dirty="0"/>
          </a:p>
        </p:txBody>
      </p:sp>
    </p:spTree>
    <p:extLst>
      <p:ext uri="{BB962C8B-B14F-4D97-AF65-F5344CB8AC3E}">
        <p14:creationId xmlns:p14="http://schemas.microsoft.com/office/powerpoint/2010/main" val="315317262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_Titel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lk_vlak">
            <a:extLst>
              <a:ext uri="{FF2B5EF4-FFF2-40B4-BE49-F238E27FC236}">
                <a16:creationId xmlns:a16="http://schemas.microsoft.com/office/drawing/2014/main" id="{FD6249E6-C9FD-4EF6-B438-71564D8C31FC}"/>
              </a:ext>
            </a:extLst>
          </p:cNvPr>
          <p:cNvSpPr/>
          <p:nvPr userDrawn="1"/>
        </p:nvSpPr>
        <p:spPr>
          <a:xfrm>
            <a:off x="0" y="1"/>
            <a:ext cx="6096000" cy="3903879"/>
          </a:xfrm>
          <a:custGeom>
            <a:avLst/>
            <a:gdLst>
              <a:gd name="connsiteX0" fmla="*/ 0 w 6096000"/>
              <a:gd name="connsiteY0" fmla="*/ 0 h 3903879"/>
              <a:gd name="connsiteX1" fmla="*/ 5791961 w 6096000"/>
              <a:gd name="connsiteY1" fmla="*/ 0 h 3903879"/>
              <a:gd name="connsiteX2" fmla="*/ 5791961 w 6096000"/>
              <a:gd name="connsiteY2" fmla="*/ 1202400 h 3903879"/>
              <a:gd name="connsiteX3" fmla="*/ 6096000 w 6096000"/>
              <a:gd name="connsiteY3" fmla="*/ 1202400 h 3903879"/>
              <a:gd name="connsiteX4" fmla="*/ 6096000 w 6096000"/>
              <a:gd name="connsiteY4" fmla="*/ 3429000 h 3903879"/>
              <a:gd name="connsiteX5" fmla="*/ 3030735 w 6096000"/>
              <a:gd name="connsiteY5" fmla="*/ 3429000 h 3903879"/>
              <a:gd name="connsiteX6" fmla="*/ 3030735 w 6096000"/>
              <a:gd name="connsiteY6" fmla="*/ 3903879 h 3903879"/>
              <a:gd name="connsiteX7" fmla="*/ 0 w 6096000"/>
              <a:gd name="connsiteY7" fmla="*/ 3903879 h 3903879"/>
              <a:gd name="connsiteX8" fmla="*/ 0 w 6096000"/>
              <a:gd name="connsiteY8" fmla="*/ 3429000 h 3903879"/>
              <a:gd name="connsiteX9" fmla="*/ 0 w 6096000"/>
              <a:gd name="connsiteY9" fmla="*/ 3399879 h 390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3903879">
                <a:moveTo>
                  <a:pt x="0" y="0"/>
                </a:moveTo>
                <a:lnTo>
                  <a:pt x="5791961" y="0"/>
                </a:lnTo>
                <a:lnTo>
                  <a:pt x="5791961" y="1202400"/>
                </a:lnTo>
                <a:lnTo>
                  <a:pt x="6096000" y="1202400"/>
                </a:lnTo>
                <a:lnTo>
                  <a:pt x="6096000" y="3429000"/>
                </a:lnTo>
                <a:lnTo>
                  <a:pt x="3030735" y="3429000"/>
                </a:lnTo>
                <a:lnTo>
                  <a:pt x="3030735" y="3903879"/>
                </a:lnTo>
                <a:lnTo>
                  <a:pt x="0" y="3903879"/>
                </a:lnTo>
                <a:lnTo>
                  <a:pt x="0" y="3429000"/>
                </a:lnTo>
                <a:lnTo>
                  <a:pt x="0" y="33998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13" b="0" i="0" dirty="0">
              <a:latin typeface="RijksoverheidSansWebText Regular" panose="020B0503040202060203" pitchFamily="34" charset="0"/>
            </a:endParaRPr>
          </a:p>
        </p:txBody>
      </p:sp>
      <p:sp>
        <p:nvSpPr>
          <p:cNvPr id="2" name="Title 1">
            <a:extLst>
              <a:ext uri="{FF2B5EF4-FFF2-40B4-BE49-F238E27FC236}">
                <a16:creationId xmlns:a16="http://schemas.microsoft.com/office/drawing/2014/main" id="{320F7621-5CA4-4A06-BCA5-F74D297D5009}"/>
              </a:ext>
            </a:extLst>
          </p:cNvPr>
          <p:cNvSpPr>
            <a:spLocks noGrp="1"/>
          </p:cNvSpPr>
          <p:nvPr>
            <p:ph type="ctrTitle"/>
          </p:nvPr>
        </p:nvSpPr>
        <p:spPr>
          <a:xfrm>
            <a:off x="360001" y="1128889"/>
            <a:ext cx="5194133" cy="1828801"/>
          </a:xfrm>
        </p:spPr>
        <p:txBody>
          <a:bodyPr anchor="ctr">
            <a:normAutofit/>
          </a:bodyPr>
          <a:lstStyle>
            <a:lvl1pPr algn="l">
              <a:lnSpc>
                <a:spcPct val="100000"/>
              </a:lnSpc>
              <a:defRPr sz="4000"/>
            </a:lvl1pPr>
          </a:lstStyle>
          <a:p>
            <a:r>
              <a:rPr lang="nl-NL"/>
              <a:t>Klik om stijl te bewerken</a:t>
            </a:r>
            <a:endParaRPr lang="nl-NL" dirty="0"/>
          </a:p>
        </p:txBody>
      </p:sp>
      <p:sp>
        <p:nvSpPr>
          <p:cNvPr id="4" name="Date Placeholder 3">
            <a:extLst>
              <a:ext uri="{FF2B5EF4-FFF2-40B4-BE49-F238E27FC236}">
                <a16:creationId xmlns:a16="http://schemas.microsoft.com/office/drawing/2014/main" id="{61C7015D-8130-43C6-8DC3-718198AA0CB8}"/>
              </a:ext>
            </a:extLst>
          </p:cNvPr>
          <p:cNvSpPr>
            <a:spLocks noGrp="1"/>
          </p:cNvSpPr>
          <p:nvPr>
            <p:ph type="dt" sz="half" idx="10"/>
          </p:nvPr>
        </p:nvSpPr>
        <p:spPr>
          <a:xfrm>
            <a:off x="360000" y="3399882"/>
            <a:ext cx="2520000" cy="199378"/>
          </a:xfrm>
        </p:spPr>
        <p:txBody>
          <a:bodyPr/>
          <a:lstStyle>
            <a:lvl1pPr>
              <a:defRPr b="0" i="0">
                <a:latin typeface="RijksoverheidSansWebText Regular" panose="020B0503040202060203" pitchFamily="34" charset="0"/>
              </a:defRPr>
            </a:lvl1pPr>
          </a:lstStyle>
          <a:p>
            <a:fld id="{50D19BF9-58EA-4C44-A8EF-3A47AF4AD193}" type="datetime1">
              <a:rPr lang="nl-NL" smtClean="0"/>
              <a:pPr/>
              <a:t>21-11-2024</a:t>
            </a:fld>
            <a:endParaRPr lang="nl-NL" dirty="0"/>
          </a:p>
        </p:txBody>
      </p:sp>
      <p:pic>
        <p:nvPicPr>
          <p:cNvPr id="11" name="lk_logo">
            <a:extLst>
              <a:ext uri="{FF2B5EF4-FFF2-40B4-BE49-F238E27FC236}">
                <a16:creationId xmlns:a16="http://schemas.microsoft.com/office/drawing/2014/main" id="{35819E97-076C-46A2-A429-9A860F1E8A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1961" y="0"/>
            <a:ext cx="601200" cy="1202400"/>
          </a:xfrm>
          <a:prstGeom prst="rect">
            <a:avLst/>
          </a:prstGeom>
        </p:spPr>
      </p:pic>
      <p:pic>
        <p:nvPicPr>
          <p:cNvPr id="9" name="lkNL_Belastingdienst" descr="woordmerk">
            <a:extLst>
              <a:ext uri="{FF2B5EF4-FFF2-40B4-BE49-F238E27FC236}">
                <a16:creationId xmlns:a16="http://schemas.microsoft.com/office/drawing/2014/main" id="{951FC82D-4836-48FC-BF0B-E68F7F4567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52000" y="640800"/>
            <a:ext cx="1126808" cy="182182"/>
          </a:xfrm>
          <a:prstGeom prst="rect">
            <a:avLst/>
          </a:prstGeom>
        </p:spPr>
      </p:pic>
      <p:pic>
        <p:nvPicPr>
          <p:cNvPr id="10" name="lkUK_Belastingdienst" descr="woordmerk" hidden="1">
            <a:extLst>
              <a:ext uri="{FF2B5EF4-FFF2-40B4-BE49-F238E27FC236}">
                <a16:creationId xmlns:a16="http://schemas.microsoft.com/office/drawing/2014/main" id="{2764C2A5-44DB-447F-AEE6-D317000A00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52000" y="640801"/>
            <a:ext cx="2436876" cy="140045"/>
          </a:xfrm>
          <a:prstGeom prst="rect">
            <a:avLst/>
          </a:prstGeom>
        </p:spPr>
      </p:pic>
      <p:pic>
        <p:nvPicPr>
          <p:cNvPr id="12" name="lkNL_Belastingdienst Caribisch Nederland" descr="woordmerk" hidden="1">
            <a:extLst>
              <a:ext uri="{FF2B5EF4-FFF2-40B4-BE49-F238E27FC236}">
                <a16:creationId xmlns:a16="http://schemas.microsoft.com/office/drawing/2014/main" id="{4601A364-8162-4AA0-BDFB-F4393FC6FA3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552001" y="640801"/>
            <a:ext cx="1499521" cy="395347"/>
          </a:xfrm>
          <a:prstGeom prst="rect">
            <a:avLst/>
          </a:prstGeom>
        </p:spPr>
      </p:pic>
      <p:pic>
        <p:nvPicPr>
          <p:cNvPr id="13" name="lkUK_Belastingdienst Caribisch Nederland" descr="woordmerk" hidden="1">
            <a:extLst>
              <a:ext uri="{FF2B5EF4-FFF2-40B4-BE49-F238E27FC236}">
                <a16:creationId xmlns:a16="http://schemas.microsoft.com/office/drawing/2014/main" id="{F415D13C-F4A2-475B-B46B-38F39A21626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552001" y="640801"/>
            <a:ext cx="1499521" cy="395347"/>
          </a:xfrm>
          <a:prstGeom prst="rect">
            <a:avLst/>
          </a:prstGeom>
        </p:spPr>
      </p:pic>
      <p:pic>
        <p:nvPicPr>
          <p:cNvPr id="17" name="lkNL_FIOD" descr="woordmerk" hidden="1">
            <a:extLst>
              <a:ext uri="{FF2B5EF4-FFF2-40B4-BE49-F238E27FC236}">
                <a16:creationId xmlns:a16="http://schemas.microsoft.com/office/drawing/2014/main" id="{0485D261-5E34-47DB-A9D2-95389D8F2AB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552001" y="640801"/>
            <a:ext cx="984409" cy="384193"/>
          </a:xfrm>
          <a:prstGeom prst="rect">
            <a:avLst/>
          </a:prstGeom>
        </p:spPr>
      </p:pic>
      <p:pic>
        <p:nvPicPr>
          <p:cNvPr id="18" name="lkUK_FIOD" descr="woordmerk" hidden="1">
            <a:extLst>
              <a:ext uri="{FF2B5EF4-FFF2-40B4-BE49-F238E27FC236}">
                <a16:creationId xmlns:a16="http://schemas.microsoft.com/office/drawing/2014/main" id="{AD3E6EDA-EC31-47B3-A30A-F3F51EA32D3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552000" y="640801"/>
            <a:ext cx="2061686" cy="340817"/>
          </a:xfrm>
          <a:prstGeom prst="rect">
            <a:avLst/>
          </a:prstGeom>
        </p:spPr>
      </p:pic>
      <p:pic>
        <p:nvPicPr>
          <p:cNvPr id="21" name="lkUK_Belastingdienst_wit" descr="woordmerk" hidden="1">
            <a:extLst>
              <a:ext uri="{FF2B5EF4-FFF2-40B4-BE49-F238E27FC236}">
                <a16:creationId xmlns:a16="http://schemas.microsoft.com/office/drawing/2014/main" id="{018FCDC8-8413-416E-A092-04B3593B1C9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552000" y="640801"/>
            <a:ext cx="2436876" cy="140045"/>
          </a:xfrm>
          <a:prstGeom prst="rect">
            <a:avLst/>
          </a:prstGeom>
        </p:spPr>
      </p:pic>
      <p:pic>
        <p:nvPicPr>
          <p:cNvPr id="22" name="lkNL_Belastingdienst_wit" descr="woordmerk" hidden="1">
            <a:extLst>
              <a:ext uri="{FF2B5EF4-FFF2-40B4-BE49-F238E27FC236}">
                <a16:creationId xmlns:a16="http://schemas.microsoft.com/office/drawing/2014/main" id="{E4292CEF-1381-49A4-BD13-E26672A5134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52000" y="640800"/>
            <a:ext cx="1126808" cy="182182"/>
          </a:xfrm>
          <a:prstGeom prst="rect">
            <a:avLst/>
          </a:prstGeom>
        </p:spPr>
      </p:pic>
      <p:pic>
        <p:nvPicPr>
          <p:cNvPr id="23" name="lkUK_Belastingdienst Caribisch Nederland_wit" descr="woordmerk" hidden="1">
            <a:extLst>
              <a:ext uri="{FF2B5EF4-FFF2-40B4-BE49-F238E27FC236}">
                <a16:creationId xmlns:a16="http://schemas.microsoft.com/office/drawing/2014/main" id="{CA3E172A-5762-4841-BEE0-E25439CBD0E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552001" y="640801"/>
            <a:ext cx="1499521" cy="395347"/>
          </a:xfrm>
          <a:prstGeom prst="rect">
            <a:avLst/>
          </a:prstGeom>
        </p:spPr>
      </p:pic>
      <p:pic>
        <p:nvPicPr>
          <p:cNvPr id="24" name="lkNL_Belastingdienst Caribisch Nederland_wit" descr="woordmerk" hidden="1">
            <a:extLst>
              <a:ext uri="{FF2B5EF4-FFF2-40B4-BE49-F238E27FC236}">
                <a16:creationId xmlns:a16="http://schemas.microsoft.com/office/drawing/2014/main" id="{BD5C17AB-1563-49EE-A31E-6F1552C2E41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552001" y="640801"/>
            <a:ext cx="1499521" cy="395347"/>
          </a:xfrm>
          <a:prstGeom prst="rect">
            <a:avLst/>
          </a:prstGeom>
        </p:spPr>
      </p:pic>
      <p:pic>
        <p:nvPicPr>
          <p:cNvPr id="28" name="lkNL_FIOD_wit" descr="woordmerk" hidden="1">
            <a:extLst>
              <a:ext uri="{FF2B5EF4-FFF2-40B4-BE49-F238E27FC236}">
                <a16:creationId xmlns:a16="http://schemas.microsoft.com/office/drawing/2014/main" id="{90321B2D-0D3D-4CFB-B338-EC1922521EA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552001" y="640800"/>
            <a:ext cx="984409" cy="385433"/>
          </a:xfrm>
          <a:prstGeom prst="rect">
            <a:avLst/>
          </a:prstGeom>
        </p:spPr>
      </p:pic>
      <p:pic>
        <p:nvPicPr>
          <p:cNvPr id="29" name="lkUK_FIOD_wit" descr="woordmerk" hidden="1">
            <a:extLst>
              <a:ext uri="{FF2B5EF4-FFF2-40B4-BE49-F238E27FC236}">
                <a16:creationId xmlns:a16="http://schemas.microsoft.com/office/drawing/2014/main" id="{E9B391D7-4153-4BBB-91D8-E854EA1B219F}"/>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6552000" y="640800"/>
            <a:ext cx="2061686" cy="339577"/>
          </a:xfrm>
          <a:prstGeom prst="rect">
            <a:avLst/>
          </a:prstGeom>
        </p:spPr>
      </p:pic>
      <p:pic>
        <p:nvPicPr>
          <p:cNvPr id="32" name="lkNL_Douane" descr="woordmerk" hidden="1">
            <a:extLst>
              <a:ext uri="{FF2B5EF4-FFF2-40B4-BE49-F238E27FC236}">
                <a16:creationId xmlns:a16="http://schemas.microsoft.com/office/drawing/2014/main" id="{3B3C6038-63A7-4A31-9C4C-87BBE9DDC4E5}"/>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6552000" y="640800"/>
            <a:ext cx="1546126" cy="338215"/>
          </a:xfrm>
          <a:prstGeom prst="rect">
            <a:avLst/>
          </a:prstGeom>
        </p:spPr>
      </p:pic>
      <p:pic>
        <p:nvPicPr>
          <p:cNvPr id="33" name="lkUK_Douane" descr="woordmerk" hidden="1">
            <a:extLst>
              <a:ext uri="{FF2B5EF4-FFF2-40B4-BE49-F238E27FC236}">
                <a16:creationId xmlns:a16="http://schemas.microsoft.com/office/drawing/2014/main" id="{B5B9AE8B-CC52-47D8-8B93-90AC5056007A}"/>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6552000" y="640801"/>
            <a:ext cx="2295031" cy="603955"/>
          </a:xfrm>
          <a:prstGeom prst="rect">
            <a:avLst/>
          </a:prstGeom>
        </p:spPr>
      </p:pic>
      <p:pic>
        <p:nvPicPr>
          <p:cNvPr id="36" name="lkNL_Toeslagen" descr="woordmerk" hidden="1">
            <a:extLst>
              <a:ext uri="{FF2B5EF4-FFF2-40B4-BE49-F238E27FC236}">
                <a16:creationId xmlns:a16="http://schemas.microsoft.com/office/drawing/2014/main" id="{EA4C0FD8-7617-467B-A048-BFFF722A16C0}"/>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6552000" y="640800"/>
            <a:ext cx="1548000" cy="350718"/>
          </a:xfrm>
          <a:prstGeom prst="rect">
            <a:avLst/>
          </a:prstGeom>
        </p:spPr>
      </p:pic>
      <p:pic>
        <p:nvPicPr>
          <p:cNvPr id="37" name="lkUK_Toeslagen" descr="woordmerk" hidden="1">
            <a:extLst>
              <a:ext uri="{FF2B5EF4-FFF2-40B4-BE49-F238E27FC236}">
                <a16:creationId xmlns:a16="http://schemas.microsoft.com/office/drawing/2014/main" id="{165626B5-6E04-4205-AA9A-F8E481909E5D}"/>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6552001" y="620179"/>
            <a:ext cx="2488297" cy="603955"/>
          </a:xfrm>
          <a:prstGeom prst="rect">
            <a:avLst/>
          </a:prstGeom>
        </p:spPr>
      </p:pic>
      <p:pic>
        <p:nvPicPr>
          <p:cNvPr id="5" name="lkUK_Douane_wit" descr="woordmerk" hidden="1">
            <a:extLst>
              <a:ext uri="{FF2B5EF4-FFF2-40B4-BE49-F238E27FC236}">
                <a16:creationId xmlns:a16="http://schemas.microsoft.com/office/drawing/2014/main" id="{2E741FEB-5D70-4E7B-BA14-0E7AE4F228DC}"/>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6552000" y="620179"/>
            <a:ext cx="2282952" cy="603955"/>
          </a:xfrm>
          <a:prstGeom prst="rect">
            <a:avLst/>
          </a:prstGeom>
        </p:spPr>
      </p:pic>
      <p:pic>
        <p:nvPicPr>
          <p:cNvPr id="7" name="lkNL_Douane_wit" descr="woordmerk" hidden="1">
            <a:extLst>
              <a:ext uri="{FF2B5EF4-FFF2-40B4-BE49-F238E27FC236}">
                <a16:creationId xmlns:a16="http://schemas.microsoft.com/office/drawing/2014/main" id="{56DDF8BA-237A-47CC-BEBE-DED8CF8CC4E6}"/>
              </a:ext>
            </a:extLst>
          </p:cNvPr>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6552000" y="620178"/>
            <a:ext cx="1546126" cy="338215"/>
          </a:xfrm>
          <a:prstGeom prst="rect">
            <a:avLst/>
          </a:prstGeom>
        </p:spPr>
      </p:pic>
      <p:pic>
        <p:nvPicPr>
          <p:cNvPr id="14" name="lkUK_Toeslagen_wit" descr="woordmerk" hidden="1">
            <a:extLst>
              <a:ext uri="{FF2B5EF4-FFF2-40B4-BE49-F238E27FC236}">
                <a16:creationId xmlns:a16="http://schemas.microsoft.com/office/drawing/2014/main" id="{DE548508-84F9-4D0D-A8F1-D98B58ED86D8}"/>
              </a:ext>
            </a:extLst>
          </p:cNvPr>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6552001" y="620179"/>
            <a:ext cx="2488297" cy="603955"/>
          </a:xfrm>
          <a:prstGeom prst="rect">
            <a:avLst/>
          </a:prstGeom>
        </p:spPr>
      </p:pic>
      <p:pic>
        <p:nvPicPr>
          <p:cNvPr id="39" name="lkNL_Toeslagen_wit" descr="woordmerk" hidden="1">
            <a:extLst>
              <a:ext uri="{FF2B5EF4-FFF2-40B4-BE49-F238E27FC236}">
                <a16:creationId xmlns:a16="http://schemas.microsoft.com/office/drawing/2014/main" id="{035D6105-508A-4B75-9588-083BB223449D}"/>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6552000" y="620178"/>
            <a:ext cx="1546126" cy="350294"/>
          </a:xfrm>
          <a:prstGeom prst="rect">
            <a:avLst/>
          </a:prstGeom>
        </p:spPr>
      </p:pic>
      <p:sp>
        <p:nvSpPr>
          <p:cNvPr id="3" name="Tekstvak 2">
            <a:extLst>
              <a:ext uri="{FF2B5EF4-FFF2-40B4-BE49-F238E27FC236}">
                <a16:creationId xmlns:a16="http://schemas.microsoft.com/office/drawing/2014/main" id="{A8C504B0-606F-E04F-B84B-9093D5E4C5CC}"/>
              </a:ext>
            </a:extLst>
          </p:cNvPr>
          <p:cNvSpPr txBox="1"/>
          <p:nvPr userDrawn="1"/>
        </p:nvSpPr>
        <p:spPr>
          <a:xfrm>
            <a:off x="4741682" y="4694548"/>
            <a:ext cx="0" cy="0"/>
          </a:xfrm>
          <a:prstGeom prst="rect">
            <a:avLst/>
          </a:prstGeom>
          <a:solidFill>
            <a:schemeClr val="bg2"/>
          </a:solidFill>
        </p:spPr>
        <p:txBody>
          <a:bodyPr wrap="none" lIns="179988" tIns="179988" rIns="179988" bIns="179988" rtlCol="0">
            <a:noAutofit/>
          </a:bodyPr>
          <a:lstStyle/>
          <a:p>
            <a:pPr algn="l"/>
            <a:endParaRPr lang="nl-NL" sz="1213" b="0" i="0" dirty="0">
              <a:latin typeface="RijksoverheidSansWebText Regular" panose="020B0503040202060203" pitchFamily="34" charset="0"/>
            </a:endParaRPr>
          </a:p>
        </p:txBody>
      </p:sp>
    </p:spTree>
    <p:extLst>
      <p:ext uri="{BB962C8B-B14F-4D97-AF65-F5344CB8AC3E}">
        <p14:creationId xmlns:p14="http://schemas.microsoft.com/office/powerpoint/2010/main" val="421935795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1_Lee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0EE1F2AF-88D9-4307-9381-6459C6B88E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305" b="166"/>
          <a:stretch/>
        </p:blipFill>
        <p:spPr>
          <a:xfrm>
            <a:off x="5872163" y="0"/>
            <a:ext cx="446400" cy="680400"/>
          </a:xfrm>
          <a:prstGeom prst="rect">
            <a:avLst/>
          </a:prstGeom>
        </p:spPr>
      </p:pic>
    </p:spTree>
    <p:extLst>
      <p:ext uri="{BB962C8B-B14F-4D97-AF65-F5344CB8AC3E}">
        <p14:creationId xmlns:p14="http://schemas.microsoft.com/office/powerpoint/2010/main" val="1394394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defRPr lang="nl-NL" dirty="0"/>
            </a:lvl1pPr>
          </a:lstStyle>
          <a:p>
            <a:pPr lvl="0"/>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defRPr lang="nl-NL"/>
            </a:lvl1pPr>
          </a:lstStyle>
          <a:p>
            <a:pPr lvl="0"/>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4" name="Afbeelding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495"/>
          </a:xfrm>
          <a:prstGeom prst="rect">
            <a:avLst/>
          </a:prstGeom>
        </p:spPr>
      </p:pic>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0" name="Tijdelijke aanduiding voor afbeelding 19">
            <a:extLst>
              <a:ext uri="{FF2B5EF4-FFF2-40B4-BE49-F238E27FC236}">
                <a16:creationId xmlns:a16="http://schemas.microsoft.com/office/drawing/2014/main" id="{85292067-D04E-EE40-B16F-5668AD7590FE}"/>
              </a:ext>
            </a:extLst>
          </p:cNvPr>
          <p:cNvSpPr>
            <a:spLocks noGrp="1"/>
          </p:cNvSpPr>
          <p:nvPr>
            <p:ph type="pic" sz="quarter" idx="22"/>
          </p:nvPr>
        </p:nvSpPr>
        <p:spPr>
          <a:xfrm>
            <a:off x="-3175" y="0"/>
            <a:ext cx="6101229" cy="6858000"/>
          </a:xfrm>
          <a:custGeom>
            <a:avLst/>
            <a:gdLst>
              <a:gd name="connsiteX0" fmla="*/ 0 w 6099175"/>
              <a:gd name="connsiteY0" fmla="*/ 0 h 6858000"/>
              <a:gd name="connsiteX1" fmla="*/ 5773588 w 6099175"/>
              <a:gd name="connsiteY1" fmla="*/ 0 h 6858000"/>
              <a:gd name="connsiteX2" fmla="*/ 5773588 w 6099175"/>
              <a:gd name="connsiteY2" fmla="*/ 1152000 h 6858000"/>
              <a:gd name="connsiteX3" fmla="*/ 6099175 w 6099175"/>
              <a:gd name="connsiteY3" fmla="*/ 1152000 h 6858000"/>
              <a:gd name="connsiteX4" fmla="*/ 6099175 w 6099175"/>
              <a:gd name="connsiteY4" fmla="*/ 6858000 h 6858000"/>
              <a:gd name="connsiteX5" fmla="*/ 0 w 6099175"/>
              <a:gd name="connsiteY5" fmla="*/ 6858000 h 6858000"/>
              <a:gd name="connsiteX0" fmla="*/ 0 w 6099175"/>
              <a:gd name="connsiteY0" fmla="*/ 0 h 6858000"/>
              <a:gd name="connsiteX1" fmla="*/ 5773588 w 6099175"/>
              <a:gd name="connsiteY1" fmla="*/ 0 h 6858000"/>
              <a:gd name="connsiteX2" fmla="*/ 5773588 w 6099175"/>
              <a:gd name="connsiteY2" fmla="*/ 1276287 h 6858000"/>
              <a:gd name="connsiteX3" fmla="*/ 6099175 w 6099175"/>
              <a:gd name="connsiteY3" fmla="*/ 1152000 h 6858000"/>
              <a:gd name="connsiteX4" fmla="*/ 6099175 w 6099175"/>
              <a:gd name="connsiteY4" fmla="*/ 6858000 h 6858000"/>
              <a:gd name="connsiteX5" fmla="*/ 0 w 6099175"/>
              <a:gd name="connsiteY5" fmla="*/ 6858000 h 6858000"/>
              <a:gd name="connsiteX6" fmla="*/ 0 w 6099175"/>
              <a:gd name="connsiteY6" fmla="*/ 0 h 6858000"/>
              <a:gd name="connsiteX0" fmla="*/ 0 w 6108053"/>
              <a:gd name="connsiteY0" fmla="*/ 0 h 6858000"/>
              <a:gd name="connsiteX1" fmla="*/ 5773588 w 6108053"/>
              <a:gd name="connsiteY1" fmla="*/ 0 h 6858000"/>
              <a:gd name="connsiteX2" fmla="*/ 5773588 w 6108053"/>
              <a:gd name="connsiteY2" fmla="*/ 1276287 h 6858000"/>
              <a:gd name="connsiteX3" fmla="*/ 6108053 w 6108053"/>
              <a:gd name="connsiteY3" fmla="*/ 1240776 h 6858000"/>
              <a:gd name="connsiteX4" fmla="*/ 6099175 w 6108053"/>
              <a:gd name="connsiteY4" fmla="*/ 6858000 h 6858000"/>
              <a:gd name="connsiteX5" fmla="*/ 0 w 6108053"/>
              <a:gd name="connsiteY5" fmla="*/ 6858000 h 6858000"/>
              <a:gd name="connsiteX6" fmla="*/ 0 w 6108053"/>
              <a:gd name="connsiteY6" fmla="*/ 0 h 6858000"/>
              <a:gd name="connsiteX0" fmla="*/ 0 w 6101229"/>
              <a:gd name="connsiteY0" fmla="*/ 0 h 6858000"/>
              <a:gd name="connsiteX1" fmla="*/ 5773588 w 6101229"/>
              <a:gd name="connsiteY1" fmla="*/ 0 h 6858000"/>
              <a:gd name="connsiteX2" fmla="*/ 5773588 w 6101229"/>
              <a:gd name="connsiteY2" fmla="*/ 1276287 h 6858000"/>
              <a:gd name="connsiteX3" fmla="*/ 6101229 w 6101229"/>
              <a:gd name="connsiteY3" fmla="*/ 1274896 h 6858000"/>
              <a:gd name="connsiteX4" fmla="*/ 6099175 w 6101229"/>
              <a:gd name="connsiteY4" fmla="*/ 6858000 h 6858000"/>
              <a:gd name="connsiteX5" fmla="*/ 0 w 6101229"/>
              <a:gd name="connsiteY5" fmla="*/ 6858000 h 6858000"/>
              <a:gd name="connsiteX6" fmla="*/ 0 w 610122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1229" h="6858000">
                <a:moveTo>
                  <a:pt x="0" y="0"/>
                </a:moveTo>
                <a:lnTo>
                  <a:pt x="5773588" y="0"/>
                </a:lnTo>
                <a:lnTo>
                  <a:pt x="5773588" y="1276287"/>
                </a:lnTo>
                <a:lnTo>
                  <a:pt x="6101229" y="1274896"/>
                </a:lnTo>
                <a:cubicBezTo>
                  <a:pt x="6098270" y="3147304"/>
                  <a:pt x="6102134" y="4985592"/>
                  <a:pt x="6099175" y="6858000"/>
                </a:cubicBezTo>
                <a:lnTo>
                  <a:pt x="0" y="6858000"/>
                </a:lnTo>
                <a:lnTo>
                  <a:pt x="0" y="0"/>
                </a:lnTo>
                <a:close/>
              </a:path>
            </a:pathLst>
          </a:custGeom>
          <a:noFill/>
        </p:spPr>
        <p:txBody>
          <a:bodyPr wrap="square" lIns="612000"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626223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779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pic>
        <p:nvPicPr>
          <p:cNvPr id="12" name="Afbeelding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419"/>
            <a:ext cx="12192000" cy="1682495"/>
          </a:xfrm>
          <a:prstGeom prst="rect">
            <a:avLst/>
          </a:prstGeom>
        </p:spPr>
      </p:pic>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28009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pic>
        <p:nvPicPr>
          <p:cNvPr id="12" name="Afbeelding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
            <a:ext cx="12192000" cy="1682495"/>
          </a:xfrm>
          <a:prstGeom prst="rect">
            <a:avLst/>
          </a:prstGeom>
        </p:spPr>
      </p:pic>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51332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pic>
        <p:nvPicPr>
          <p:cNvPr id="11" name="Afbeelding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 y="-7419"/>
            <a:ext cx="12192000" cy="1682495"/>
          </a:xfrm>
          <a:prstGeom prst="rect">
            <a:avLst/>
          </a:prstGeom>
        </p:spPr>
      </p:pic>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4088541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878"/>
            <a:ext cx="12192000" cy="1682496"/>
          </a:xfrm>
          <a:prstGeom prst="rect">
            <a:avLst/>
          </a:prstGeom>
        </p:spPr>
      </p:pic>
    </p:spTree>
    <p:extLst>
      <p:ext uri="{BB962C8B-B14F-4D97-AF65-F5344CB8AC3E}">
        <p14:creationId xmlns:p14="http://schemas.microsoft.com/office/powerpoint/2010/main" val="2615334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5"/>
          </a:xfrm>
          <a:prstGeom prst="rect">
            <a:avLst/>
          </a:prstGeom>
          <a:solidFill>
            <a:schemeClr val="bg2"/>
          </a:solidFill>
        </p:spPr>
      </p:pic>
      <p:sp>
        <p:nvSpPr>
          <p:cNvPr id="16" name="Tijdelijke aanduiding voor afbeelding 15"/>
          <p:cNvSpPr>
            <a:spLocks noGrp="1"/>
          </p:cNvSpPr>
          <p:nvPr>
            <p:ph type="pic" sz="quarter" idx="11"/>
          </p:nvPr>
        </p:nvSpPr>
        <p:spPr>
          <a:xfrm>
            <a:off x="0" y="14105"/>
            <a:ext cx="12192000" cy="3427413"/>
          </a:xfrm>
          <a:custGeom>
            <a:avLst/>
            <a:gdLst>
              <a:gd name="connsiteX0" fmla="*/ 5772000 w 12192000"/>
              <a:gd name="connsiteY0" fmla="*/ 1 h 3427413"/>
              <a:gd name="connsiteX1" fmla="*/ 5772000 w 12192000"/>
              <a:gd name="connsiteY1" fmla="*/ 1144801 h 3427413"/>
              <a:gd name="connsiteX2" fmla="*/ 6420000 w 12192000"/>
              <a:gd name="connsiteY2" fmla="*/ 1144801 h 3427413"/>
              <a:gd name="connsiteX3" fmla="*/ 64200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5772000 w 12192000"/>
              <a:gd name="connsiteY0" fmla="*/ 1 h 3427413"/>
              <a:gd name="connsiteX1" fmla="*/ 5780877 w 12192000"/>
              <a:gd name="connsiteY1" fmla="*/ 1277966 h 3427413"/>
              <a:gd name="connsiteX2" fmla="*/ 6420000 w 12192000"/>
              <a:gd name="connsiteY2" fmla="*/ 1144801 h 3427413"/>
              <a:gd name="connsiteX3" fmla="*/ 6420000 w 12192000"/>
              <a:gd name="connsiteY3" fmla="*/ 1 h 3427413"/>
              <a:gd name="connsiteX4" fmla="*/ 5772000 w 12192000"/>
              <a:gd name="connsiteY4" fmla="*/ 1 h 3427413"/>
              <a:gd name="connsiteX5" fmla="*/ 0 w 12192000"/>
              <a:gd name="connsiteY5" fmla="*/ 0 h 3427413"/>
              <a:gd name="connsiteX6" fmla="*/ 12192000 w 12192000"/>
              <a:gd name="connsiteY6" fmla="*/ 0 h 3427413"/>
              <a:gd name="connsiteX7" fmla="*/ 12192000 w 12192000"/>
              <a:gd name="connsiteY7" fmla="*/ 3427413 h 3427413"/>
              <a:gd name="connsiteX8" fmla="*/ 0 w 12192000"/>
              <a:gd name="connsiteY8" fmla="*/ 3427413 h 3427413"/>
              <a:gd name="connsiteX9" fmla="*/ 0 w 12192000"/>
              <a:gd name="connsiteY9" fmla="*/ 0 h 3427413"/>
              <a:gd name="connsiteX0" fmla="*/ 5772000 w 12192000"/>
              <a:gd name="connsiteY0" fmla="*/ 1 h 3427413"/>
              <a:gd name="connsiteX1" fmla="*/ 5780877 w 12192000"/>
              <a:gd name="connsiteY1" fmla="*/ 1277966 h 3427413"/>
              <a:gd name="connsiteX2" fmla="*/ 6420000 w 12192000"/>
              <a:gd name="connsiteY2" fmla="*/ 1269088 h 3427413"/>
              <a:gd name="connsiteX3" fmla="*/ 6420000 w 12192000"/>
              <a:gd name="connsiteY3" fmla="*/ 1 h 3427413"/>
              <a:gd name="connsiteX4" fmla="*/ 5772000 w 12192000"/>
              <a:gd name="connsiteY4" fmla="*/ 1 h 3427413"/>
              <a:gd name="connsiteX5" fmla="*/ 0 w 12192000"/>
              <a:gd name="connsiteY5" fmla="*/ 0 h 3427413"/>
              <a:gd name="connsiteX6" fmla="*/ 12192000 w 12192000"/>
              <a:gd name="connsiteY6" fmla="*/ 0 h 3427413"/>
              <a:gd name="connsiteX7" fmla="*/ 12192000 w 12192000"/>
              <a:gd name="connsiteY7" fmla="*/ 3427413 h 3427413"/>
              <a:gd name="connsiteX8" fmla="*/ 0 w 12192000"/>
              <a:gd name="connsiteY8" fmla="*/ 3427413 h 3427413"/>
              <a:gd name="connsiteX9" fmla="*/ 0 w 12192000"/>
              <a:gd name="connsiteY9"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427413">
                <a:moveTo>
                  <a:pt x="5772000" y="1"/>
                </a:moveTo>
                <a:lnTo>
                  <a:pt x="5780877" y="1277966"/>
                </a:lnTo>
                <a:lnTo>
                  <a:pt x="6420000" y="1269088"/>
                </a:lnTo>
                <a:lnTo>
                  <a:pt x="6420000" y="1"/>
                </a:lnTo>
                <a:lnTo>
                  <a:pt x="5772000" y="1"/>
                </a:lnTo>
                <a:close/>
                <a:moveTo>
                  <a:pt x="0" y="0"/>
                </a:moveTo>
                <a:lnTo>
                  <a:pt x="12192000" y="0"/>
                </a:lnTo>
                <a:lnTo>
                  <a:pt x="12192000" y="3427413"/>
                </a:lnTo>
                <a:lnTo>
                  <a:pt x="0" y="3427413"/>
                </a:lnTo>
                <a:lnTo>
                  <a:pt x="0" y="0"/>
                </a:lnTo>
                <a:close/>
              </a:path>
            </a:pathLst>
          </a:custGeom>
          <a:noFill/>
        </p:spPr>
        <p:txBody>
          <a:bodyPr wrap="square" lIns="648000" anchor="ctr" anchorCtr="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11003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0" name="Tijdelijke aanduiding voor afbeelding 19">
            <a:extLst>
              <a:ext uri="{FF2B5EF4-FFF2-40B4-BE49-F238E27FC236}">
                <a16:creationId xmlns:a16="http://schemas.microsoft.com/office/drawing/2014/main" id="{85292067-D04E-EE40-B16F-5668AD7590FE}"/>
              </a:ext>
            </a:extLst>
          </p:cNvPr>
          <p:cNvSpPr>
            <a:spLocks noGrp="1"/>
          </p:cNvSpPr>
          <p:nvPr>
            <p:ph type="pic" sz="quarter" idx="22"/>
          </p:nvPr>
        </p:nvSpPr>
        <p:spPr>
          <a:xfrm>
            <a:off x="-3175" y="0"/>
            <a:ext cx="6101229" cy="6858000"/>
          </a:xfrm>
          <a:custGeom>
            <a:avLst/>
            <a:gdLst>
              <a:gd name="connsiteX0" fmla="*/ 0 w 6099175"/>
              <a:gd name="connsiteY0" fmla="*/ 0 h 6858000"/>
              <a:gd name="connsiteX1" fmla="*/ 5773588 w 6099175"/>
              <a:gd name="connsiteY1" fmla="*/ 0 h 6858000"/>
              <a:gd name="connsiteX2" fmla="*/ 5773588 w 6099175"/>
              <a:gd name="connsiteY2" fmla="*/ 1152000 h 6858000"/>
              <a:gd name="connsiteX3" fmla="*/ 6099175 w 6099175"/>
              <a:gd name="connsiteY3" fmla="*/ 1152000 h 6858000"/>
              <a:gd name="connsiteX4" fmla="*/ 6099175 w 6099175"/>
              <a:gd name="connsiteY4" fmla="*/ 6858000 h 6858000"/>
              <a:gd name="connsiteX5" fmla="*/ 0 w 6099175"/>
              <a:gd name="connsiteY5" fmla="*/ 6858000 h 6858000"/>
              <a:gd name="connsiteX0" fmla="*/ 0 w 6099175"/>
              <a:gd name="connsiteY0" fmla="*/ 0 h 6858000"/>
              <a:gd name="connsiteX1" fmla="*/ 5773588 w 6099175"/>
              <a:gd name="connsiteY1" fmla="*/ 0 h 6858000"/>
              <a:gd name="connsiteX2" fmla="*/ 5773588 w 6099175"/>
              <a:gd name="connsiteY2" fmla="*/ 1276287 h 6858000"/>
              <a:gd name="connsiteX3" fmla="*/ 6099175 w 6099175"/>
              <a:gd name="connsiteY3" fmla="*/ 1152000 h 6858000"/>
              <a:gd name="connsiteX4" fmla="*/ 6099175 w 6099175"/>
              <a:gd name="connsiteY4" fmla="*/ 6858000 h 6858000"/>
              <a:gd name="connsiteX5" fmla="*/ 0 w 6099175"/>
              <a:gd name="connsiteY5" fmla="*/ 6858000 h 6858000"/>
              <a:gd name="connsiteX6" fmla="*/ 0 w 6099175"/>
              <a:gd name="connsiteY6" fmla="*/ 0 h 6858000"/>
              <a:gd name="connsiteX0" fmla="*/ 0 w 6108053"/>
              <a:gd name="connsiteY0" fmla="*/ 0 h 6858000"/>
              <a:gd name="connsiteX1" fmla="*/ 5773588 w 6108053"/>
              <a:gd name="connsiteY1" fmla="*/ 0 h 6858000"/>
              <a:gd name="connsiteX2" fmla="*/ 5773588 w 6108053"/>
              <a:gd name="connsiteY2" fmla="*/ 1276287 h 6858000"/>
              <a:gd name="connsiteX3" fmla="*/ 6108053 w 6108053"/>
              <a:gd name="connsiteY3" fmla="*/ 1240776 h 6858000"/>
              <a:gd name="connsiteX4" fmla="*/ 6099175 w 6108053"/>
              <a:gd name="connsiteY4" fmla="*/ 6858000 h 6858000"/>
              <a:gd name="connsiteX5" fmla="*/ 0 w 6108053"/>
              <a:gd name="connsiteY5" fmla="*/ 6858000 h 6858000"/>
              <a:gd name="connsiteX6" fmla="*/ 0 w 6108053"/>
              <a:gd name="connsiteY6" fmla="*/ 0 h 6858000"/>
              <a:gd name="connsiteX0" fmla="*/ 0 w 6101229"/>
              <a:gd name="connsiteY0" fmla="*/ 0 h 6858000"/>
              <a:gd name="connsiteX1" fmla="*/ 5773588 w 6101229"/>
              <a:gd name="connsiteY1" fmla="*/ 0 h 6858000"/>
              <a:gd name="connsiteX2" fmla="*/ 5773588 w 6101229"/>
              <a:gd name="connsiteY2" fmla="*/ 1276287 h 6858000"/>
              <a:gd name="connsiteX3" fmla="*/ 6101229 w 6101229"/>
              <a:gd name="connsiteY3" fmla="*/ 1274896 h 6858000"/>
              <a:gd name="connsiteX4" fmla="*/ 6099175 w 6101229"/>
              <a:gd name="connsiteY4" fmla="*/ 6858000 h 6858000"/>
              <a:gd name="connsiteX5" fmla="*/ 0 w 6101229"/>
              <a:gd name="connsiteY5" fmla="*/ 6858000 h 6858000"/>
              <a:gd name="connsiteX6" fmla="*/ 0 w 610122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1229" h="6858000">
                <a:moveTo>
                  <a:pt x="0" y="0"/>
                </a:moveTo>
                <a:lnTo>
                  <a:pt x="5773588" y="0"/>
                </a:lnTo>
                <a:lnTo>
                  <a:pt x="5773588" y="1276287"/>
                </a:lnTo>
                <a:lnTo>
                  <a:pt x="6101229" y="1274896"/>
                </a:lnTo>
                <a:cubicBezTo>
                  <a:pt x="6098270" y="3147304"/>
                  <a:pt x="6102134" y="4985592"/>
                  <a:pt x="6099175" y="6858000"/>
                </a:cubicBezTo>
                <a:lnTo>
                  <a:pt x="0" y="6858000"/>
                </a:lnTo>
                <a:lnTo>
                  <a:pt x="0" y="0"/>
                </a:lnTo>
                <a:close/>
              </a:path>
            </a:pathLst>
          </a:custGeom>
          <a:noFill/>
        </p:spPr>
        <p:txBody>
          <a:bodyPr wrap="square" lIns="612000" anchor="ctr" anchorCtr="0">
            <a:noAutofit/>
          </a:bodyPr>
          <a:lstStyle/>
          <a:p>
            <a:r>
              <a:rPr lang="nl-NL"/>
              <a:t>Klik op het pictogram als u een afbeelding wilt toevoegen</a:t>
            </a:r>
          </a:p>
        </p:txBody>
      </p:sp>
      <p:pic>
        <p:nvPicPr>
          <p:cNvPr id="19" name="Afbeelding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462459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6" name="Tijdelijke aanduiding voor afbeelding 15"/>
          <p:cNvSpPr>
            <a:spLocks noGrp="1"/>
          </p:cNvSpPr>
          <p:nvPr>
            <p:ph type="pic" sz="quarter" idx="11"/>
          </p:nvPr>
        </p:nvSpPr>
        <p:spPr>
          <a:xfrm>
            <a:off x="0" y="0"/>
            <a:ext cx="12192000" cy="3427413"/>
          </a:xfrm>
          <a:custGeom>
            <a:avLst/>
            <a:gdLst>
              <a:gd name="connsiteX0" fmla="*/ 5772000 w 12192000"/>
              <a:gd name="connsiteY0" fmla="*/ 1 h 3427413"/>
              <a:gd name="connsiteX1" fmla="*/ 5772000 w 12192000"/>
              <a:gd name="connsiteY1" fmla="*/ 1144801 h 3427413"/>
              <a:gd name="connsiteX2" fmla="*/ 6420000 w 12192000"/>
              <a:gd name="connsiteY2" fmla="*/ 1144801 h 3427413"/>
              <a:gd name="connsiteX3" fmla="*/ 64200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5772000 w 12192000"/>
              <a:gd name="connsiteY0" fmla="*/ 1 h 3427413"/>
              <a:gd name="connsiteX1" fmla="*/ 5772000 w 12192000"/>
              <a:gd name="connsiteY1" fmla="*/ 1291105 h 3427413"/>
              <a:gd name="connsiteX2" fmla="*/ 6420000 w 12192000"/>
              <a:gd name="connsiteY2" fmla="*/ 1144801 h 3427413"/>
              <a:gd name="connsiteX3" fmla="*/ 6420000 w 12192000"/>
              <a:gd name="connsiteY3" fmla="*/ 1 h 3427413"/>
              <a:gd name="connsiteX4" fmla="*/ 5772000 w 12192000"/>
              <a:gd name="connsiteY4" fmla="*/ 1 h 3427413"/>
              <a:gd name="connsiteX5" fmla="*/ 0 w 12192000"/>
              <a:gd name="connsiteY5" fmla="*/ 0 h 3427413"/>
              <a:gd name="connsiteX6" fmla="*/ 12192000 w 12192000"/>
              <a:gd name="connsiteY6" fmla="*/ 0 h 3427413"/>
              <a:gd name="connsiteX7" fmla="*/ 12192000 w 12192000"/>
              <a:gd name="connsiteY7" fmla="*/ 3427413 h 3427413"/>
              <a:gd name="connsiteX8" fmla="*/ 0 w 12192000"/>
              <a:gd name="connsiteY8" fmla="*/ 3427413 h 3427413"/>
              <a:gd name="connsiteX9" fmla="*/ 0 w 12192000"/>
              <a:gd name="connsiteY9" fmla="*/ 0 h 3427413"/>
              <a:gd name="connsiteX0" fmla="*/ 5772000 w 12192000"/>
              <a:gd name="connsiteY0" fmla="*/ 1 h 3427413"/>
              <a:gd name="connsiteX1" fmla="*/ 5772000 w 12192000"/>
              <a:gd name="connsiteY1" fmla="*/ 1291105 h 3427413"/>
              <a:gd name="connsiteX2" fmla="*/ 6410856 w 12192000"/>
              <a:gd name="connsiteY2" fmla="*/ 1291105 h 3427413"/>
              <a:gd name="connsiteX3" fmla="*/ 6420000 w 12192000"/>
              <a:gd name="connsiteY3" fmla="*/ 1 h 3427413"/>
              <a:gd name="connsiteX4" fmla="*/ 5772000 w 12192000"/>
              <a:gd name="connsiteY4" fmla="*/ 1 h 3427413"/>
              <a:gd name="connsiteX5" fmla="*/ 0 w 12192000"/>
              <a:gd name="connsiteY5" fmla="*/ 0 h 3427413"/>
              <a:gd name="connsiteX6" fmla="*/ 12192000 w 12192000"/>
              <a:gd name="connsiteY6" fmla="*/ 0 h 3427413"/>
              <a:gd name="connsiteX7" fmla="*/ 12192000 w 12192000"/>
              <a:gd name="connsiteY7" fmla="*/ 3427413 h 3427413"/>
              <a:gd name="connsiteX8" fmla="*/ 0 w 12192000"/>
              <a:gd name="connsiteY8" fmla="*/ 3427413 h 3427413"/>
              <a:gd name="connsiteX9" fmla="*/ 0 w 12192000"/>
              <a:gd name="connsiteY9"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427413">
                <a:moveTo>
                  <a:pt x="5772000" y="1"/>
                </a:moveTo>
                <a:lnTo>
                  <a:pt x="5772000" y="1291105"/>
                </a:lnTo>
                <a:lnTo>
                  <a:pt x="6410856" y="1291105"/>
                </a:lnTo>
                <a:lnTo>
                  <a:pt x="6420000" y="1"/>
                </a:lnTo>
                <a:lnTo>
                  <a:pt x="5772000" y="1"/>
                </a:lnTo>
                <a:close/>
                <a:moveTo>
                  <a:pt x="0" y="0"/>
                </a:moveTo>
                <a:lnTo>
                  <a:pt x="12192000" y="0"/>
                </a:lnTo>
                <a:lnTo>
                  <a:pt x="12192000" y="3427413"/>
                </a:lnTo>
                <a:lnTo>
                  <a:pt x="0" y="3427413"/>
                </a:lnTo>
                <a:lnTo>
                  <a:pt x="0" y="0"/>
                </a:lnTo>
                <a:close/>
              </a:path>
            </a:pathLst>
          </a:custGeom>
          <a:noFill/>
        </p:spPr>
        <p:txBody>
          <a:bodyPr wrap="square" lIns="648000" anchor="ctr" anchorCtr="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34359761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330411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2" name="Afbeelding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3759959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Tree>
    <p:extLst>
      <p:ext uri="{BB962C8B-B14F-4D97-AF65-F5344CB8AC3E}">
        <p14:creationId xmlns:p14="http://schemas.microsoft.com/office/powerpoint/2010/main" val="228902302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89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16543600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1012623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7666798"/>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61813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pic>
        <p:nvPicPr>
          <p:cNvPr id="16" name="Afbeelding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9504"/>
            <a:ext cx="12192000" cy="1682495"/>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Tree>
    <p:extLst>
      <p:ext uri="{BB962C8B-B14F-4D97-AF65-F5344CB8AC3E}">
        <p14:creationId xmlns:p14="http://schemas.microsoft.com/office/powerpoint/2010/main" val="10659736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18758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4322508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2764134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029827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de stijl te bewerken</a:t>
            </a: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71688142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4540058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64461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43840423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1721299177"/>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71962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668"/>
            <a:ext cx="12192000" cy="1682495"/>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129629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78151406"/>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002945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16230885"/>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20571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defRPr lang="nl-NL" dirty="0"/>
            </a:lvl1pPr>
          </a:lstStyle>
          <a:p>
            <a:pPr lvl="0"/>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89467888"/>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defRPr lang="nl-NL"/>
            </a:lvl1pPr>
          </a:lstStyle>
          <a:p>
            <a:pPr lvl="0"/>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6709243"/>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8850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6270271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12362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5518178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8114034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1682496"/>
          </a:xfrm>
          <a:prstGeom prst="rect">
            <a:avLst/>
          </a:prstGeom>
        </p:spPr>
      </p:pic>
    </p:spTree>
    <p:extLst>
      <p:ext uri="{BB962C8B-B14F-4D97-AF65-F5344CB8AC3E}">
        <p14:creationId xmlns:p14="http://schemas.microsoft.com/office/powerpoint/2010/main" val="1376260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3" name="Afbeelding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23196961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3" name="Afbeelding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149637495"/>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8159689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28678917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0" name="Tijdelijke aanduiding voor afbeelding 19">
            <a:extLst>
              <a:ext uri="{FF2B5EF4-FFF2-40B4-BE49-F238E27FC236}">
                <a16:creationId xmlns:a16="http://schemas.microsoft.com/office/drawing/2014/main" id="{85292067-D04E-EE40-B16F-5668AD7590FE}"/>
              </a:ext>
            </a:extLst>
          </p:cNvPr>
          <p:cNvSpPr>
            <a:spLocks noGrp="1"/>
          </p:cNvSpPr>
          <p:nvPr>
            <p:ph type="pic" sz="quarter" idx="22"/>
          </p:nvPr>
        </p:nvSpPr>
        <p:spPr>
          <a:xfrm>
            <a:off x="-3175" y="0"/>
            <a:ext cx="6101229" cy="6858000"/>
          </a:xfrm>
          <a:custGeom>
            <a:avLst/>
            <a:gdLst>
              <a:gd name="connsiteX0" fmla="*/ 0 w 6099175"/>
              <a:gd name="connsiteY0" fmla="*/ 0 h 6858000"/>
              <a:gd name="connsiteX1" fmla="*/ 5773588 w 6099175"/>
              <a:gd name="connsiteY1" fmla="*/ 0 h 6858000"/>
              <a:gd name="connsiteX2" fmla="*/ 5773588 w 6099175"/>
              <a:gd name="connsiteY2" fmla="*/ 1152000 h 6858000"/>
              <a:gd name="connsiteX3" fmla="*/ 6099175 w 6099175"/>
              <a:gd name="connsiteY3" fmla="*/ 1152000 h 6858000"/>
              <a:gd name="connsiteX4" fmla="*/ 6099175 w 6099175"/>
              <a:gd name="connsiteY4" fmla="*/ 6858000 h 6858000"/>
              <a:gd name="connsiteX5" fmla="*/ 0 w 6099175"/>
              <a:gd name="connsiteY5" fmla="*/ 6858000 h 6858000"/>
              <a:gd name="connsiteX0" fmla="*/ 0 w 6099175"/>
              <a:gd name="connsiteY0" fmla="*/ 0 h 6858000"/>
              <a:gd name="connsiteX1" fmla="*/ 5773588 w 6099175"/>
              <a:gd name="connsiteY1" fmla="*/ 0 h 6858000"/>
              <a:gd name="connsiteX2" fmla="*/ 5773588 w 6099175"/>
              <a:gd name="connsiteY2" fmla="*/ 1276287 h 6858000"/>
              <a:gd name="connsiteX3" fmla="*/ 6099175 w 6099175"/>
              <a:gd name="connsiteY3" fmla="*/ 1152000 h 6858000"/>
              <a:gd name="connsiteX4" fmla="*/ 6099175 w 6099175"/>
              <a:gd name="connsiteY4" fmla="*/ 6858000 h 6858000"/>
              <a:gd name="connsiteX5" fmla="*/ 0 w 6099175"/>
              <a:gd name="connsiteY5" fmla="*/ 6858000 h 6858000"/>
              <a:gd name="connsiteX6" fmla="*/ 0 w 6099175"/>
              <a:gd name="connsiteY6" fmla="*/ 0 h 6858000"/>
              <a:gd name="connsiteX0" fmla="*/ 0 w 6108053"/>
              <a:gd name="connsiteY0" fmla="*/ 0 h 6858000"/>
              <a:gd name="connsiteX1" fmla="*/ 5773588 w 6108053"/>
              <a:gd name="connsiteY1" fmla="*/ 0 h 6858000"/>
              <a:gd name="connsiteX2" fmla="*/ 5773588 w 6108053"/>
              <a:gd name="connsiteY2" fmla="*/ 1276287 h 6858000"/>
              <a:gd name="connsiteX3" fmla="*/ 6108053 w 6108053"/>
              <a:gd name="connsiteY3" fmla="*/ 1240776 h 6858000"/>
              <a:gd name="connsiteX4" fmla="*/ 6099175 w 6108053"/>
              <a:gd name="connsiteY4" fmla="*/ 6858000 h 6858000"/>
              <a:gd name="connsiteX5" fmla="*/ 0 w 6108053"/>
              <a:gd name="connsiteY5" fmla="*/ 6858000 h 6858000"/>
              <a:gd name="connsiteX6" fmla="*/ 0 w 6108053"/>
              <a:gd name="connsiteY6" fmla="*/ 0 h 6858000"/>
              <a:gd name="connsiteX0" fmla="*/ 0 w 6101229"/>
              <a:gd name="connsiteY0" fmla="*/ 0 h 6858000"/>
              <a:gd name="connsiteX1" fmla="*/ 5773588 w 6101229"/>
              <a:gd name="connsiteY1" fmla="*/ 0 h 6858000"/>
              <a:gd name="connsiteX2" fmla="*/ 5773588 w 6101229"/>
              <a:gd name="connsiteY2" fmla="*/ 1276287 h 6858000"/>
              <a:gd name="connsiteX3" fmla="*/ 6101229 w 6101229"/>
              <a:gd name="connsiteY3" fmla="*/ 1274896 h 6858000"/>
              <a:gd name="connsiteX4" fmla="*/ 6099175 w 6101229"/>
              <a:gd name="connsiteY4" fmla="*/ 6858000 h 6858000"/>
              <a:gd name="connsiteX5" fmla="*/ 0 w 6101229"/>
              <a:gd name="connsiteY5" fmla="*/ 6858000 h 6858000"/>
              <a:gd name="connsiteX6" fmla="*/ 0 w 610122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1229" h="6858000">
                <a:moveTo>
                  <a:pt x="0" y="0"/>
                </a:moveTo>
                <a:lnTo>
                  <a:pt x="5773588" y="0"/>
                </a:lnTo>
                <a:lnTo>
                  <a:pt x="5773588" y="1276287"/>
                </a:lnTo>
                <a:lnTo>
                  <a:pt x="6101229" y="1274896"/>
                </a:lnTo>
                <a:cubicBezTo>
                  <a:pt x="6098270" y="3147304"/>
                  <a:pt x="6102134" y="4985592"/>
                  <a:pt x="6099175" y="6858000"/>
                </a:cubicBezTo>
                <a:lnTo>
                  <a:pt x="0" y="6858000"/>
                </a:lnTo>
                <a:lnTo>
                  <a:pt x="0" y="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 y="0"/>
            <a:ext cx="12192000" cy="1682496"/>
          </a:xfrm>
          <a:prstGeom prst="rect">
            <a:avLst/>
          </a:prstGeom>
        </p:spPr>
      </p:pic>
    </p:spTree>
    <p:extLst>
      <p:ext uri="{BB962C8B-B14F-4D97-AF65-F5344CB8AC3E}">
        <p14:creationId xmlns:p14="http://schemas.microsoft.com/office/powerpoint/2010/main" val="21391281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6" name="Tijdelijke aanduiding voor afbeelding 15"/>
          <p:cNvSpPr>
            <a:spLocks noGrp="1"/>
          </p:cNvSpPr>
          <p:nvPr>
            <p:ph type="pic" sz="quarter" idx="11"/>
          </p:nvPr>
        </p:nvSpPr>
        <p:spPr>
          <a:xfrm>
            <a:off x="0" y="0"/>
            <a:ext cx="12192000" cy="3427413"/>
          </a:xfrm>
          <a:custGeom>
            <a:avLst/>
            <a:gdLst>
              <a:gd name="connsiteX0" fmla="*/ 5772000 w 12192000"/>
              <a:gd name="connsiteY0" fmla="*/ 1 h 3427413"/>
              <a:gd name="connsiteX1" fmla="*/ 5772000 w 12192000"/>
              <a:gd name="connsiteY1" fmla="*/ 1144801 h 3427413"/>
              <a:gd name="connsiteX2" fmla="*/ 6420000 w 12192000"/>
              <a:gd name="connsiteY2" fmla="*/ 1144801 h 3427413"/>
              <a:gd name="connsiteX3" fmla="*/ 64200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5772000 w 12192000"/>
              <a:gd name="connsiteY0" fmla="*/ 1 h 3427413"/>
              <a:gd name="connsiteX1" fmla="*/ 5772000 w 12192000"/>
              <a:gd name="connsiteY1" fmla="*/ 1144801 h 3427413"/>
              <a:gd name="connsiteX2" fmla="*/ 6429144 w 12192000"/>
              <a:gd name="connsiteY2" fmla="*/ 1281961 h 3427413"/>
              <a:gd name="connsiteX3" fmla="*/ 6420000 w 12192000"/>
              <a:gd name="connsiteY3" fmla="*/ 1 h 3427413"/>
              <a:gd name="connsiteX4" fmla="*/ 5772000 w 12192000"/>
              <a:gd name="connsiteY4" fmla="*/ 1 h 3427413"/>
              <a:gd name="connsiteX5" fmla="*/ 0 w 12192000"/>
              <a:gd name="connsiteY5" fmla="*/ 0 h 3427413"/>
              <a:gd name="connsiteX6" fmla="*/ 12192000 w 12192000"/>
              <a:gd name="connsiteY6" fmla="*/ 0 h 3427413"/>
              <a:gd name="connsiteX7" fmla="*/ 12192000 w 12192000"/>
              <a:gd name="connsiteY7" fmla="*/ 3427413 h 3427413"/>
              <a:gd name="connsiteX8" fmla="*/ 0 w 12192000"/>
              <a:gd name="connsiteY8" fmla="*/ 3427413 h 3427413"/>
              <a:gd name="connsiteX9" fmla="*/ 0 w 12192000"/>
              <a:gd name="connsiteY9" fmla="*/ 0 h 3427413"/>
              <a:gd name="connsiteX0" fmla="*/ 5772000 w 12192000"/>
              <a:gd name="connsiteY0" fmla="*/ 1 h 3427413"/>
              <a:gd name="connsiteX1" fmla="*/ 5772000 w 12192000"/>
              <a:gd name="connsiteY1" fmla="*/ 1144801 h 3427413"/>
              <a:gd name="connsiteX2" fmla="*/ 6429144 w 12192000"/>
              <a:gd name="connsiteY2" fmla="*/ 1281961 h 3427413"/>
              <a:gd name="connsiteX3" fmla="*/ 6420000 w 12192000"/>
              <a:gd name="connsiteY3" fmla="*/ 1 h 3427413"/>
              <a:gd name="connsiteX4" fmla="*/ 5772000 w 12192000"/>
              <a:gd name="connsiteY4" fmla="*/ 1 h 3427413"/>
              <a:gd name="connsiteX5" fmla="*/ 0 w 12192000"/>
              <a:gd name="connsiteY5" fmla="*/ 0 h 3427413"/>
              <a:gd name="connsiteX6" fmla="*/ 12192000 w 12192000"/>
              <a:gd name="connsiteY6" fmla="*/ 0 h 3427413"/>
              <a:gd name="connsiteX7" fmla="*/ 12192000 w 12192000"/>
              <a:gd name="connsiteY7" fmla="*/ 3427413 h 3427413"/>
              <a:gd name="connsiteX8" fmla="*/ 0 w 12192000"/>
              <a:gd name="connsiteY8" fmla="*/ 3427413 h 3427413"/>
              <a:gd name="connsiteX9" fmla="*/ 0 w 12192000"/>
              <a:gd name="connsiteY9" fmla="*/ 0 h 3427413"/>
              <a:gd name="connsiteX0" fmla="*/ 5772000 w 12192000"/>
              <a:gd name="connsiteY0" fmla="*/ 1 h 3427413"/>
              <a:gd name="connsiteX1" fmla="*/ 5781144 w 12192000"/>
              <a:gd name="connsiteY1" fmla="*/ 1291105 h 3427413"/>
              <a:gd name="connsiteX2" fmla="*/ 6429144 w 12192000"/>
              <a:gd name="connsiteY2" fmla="*/ 1281961 h 3427413"/>
              <a:gd name="connsiteX3" fmla="*/ 6420000 w 12192000"/>
              <a:gd name="connsiteY3" fmla="*/ 1 h 3427413"/>
              <a:gd name="connsiteX4" fmla="*/ 5772000 w 12192000"/>
              <a:gd name="connsiteY4" fmla="*/ 1 h 3427413"/>
              <a:gd name="connsiteX5" fmla="*/ 0 w 12192000"/>
              <a:gd name="connsiteY5" fmla="*/ 0 h 3427413"/>
              <a:gd name="connsiteX6" fmla="*/ 12192000 w 12192000"/>
              <a:gd name="connsiteY6" fmla="*/ 0 h 3427413"/>
              <a:gd name="connsiteX7" fmla="*/ 12192000 w 12192000"/>
              <a:gd name="connsiteY7" fmla="*/ 3427413 h 3427413"/>
              <a:gd name="connsiteX8" fmla="*/ 0 w 12192000"/>
              <a:gd name="connsiteY8" fmla="*/ 3427413 h 3427413"/>
              <a:gd name="connsiteX9" fmla="*/ 0 w 12192000"/>
              <a:gd name="connsiteY9"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427413">
                <a:moveTo>
                  <a:pt x="5772000" y="1"/>
                </a:moveTo>
                <a:lnTo>
                  <a:pt x="5781144" y="1291105"/>
                </a:lnTo>
                <a:lnTo>
                  <a:pt x="6429144" y="1281961"/>
                </a:lnTo>
                <a:cubicBezTo>
                  <a:pt x="6429144" y="900361"/>
                  <a:pt x="6420000" y="381601"/>
                  <a:pt x="6420000" y="1"/>
                </a:cubicBezTo>
                <a:lnTo>
                  <a:pt x="5772000" y="1"/>
                </a:lnTo>
                <a:close/>
                <a:moveTo>
                  <a:pt x="0" y="0"/>
                </a:moveTo>
                <a:lnTo>
                  <a:pt x="12192000" y="0"/>
                </a:lnTo>
                <a:lnTo>
                  <a:pt x="12192000" y="3427413"/>
                </a:lnTo>
                <a:lnTo>
                  <a:pt x="0" y="3427413"/>
                </a:lnTo>
                <a:lnTo>
                  <a:pt x="0" y="0"/>
                </a:lnTo>
                <a:close/>
              </a:path>
            </a:pathLst>
          </a:custGeom>
          <a:noFill/>
        </p:spPr>
        <p:txBody>
          <a:bodyPr wrap="square" lIns="648000" anchor="ctr" anchorCtr="0">
            <a:noAutofit/>
          </a:bodyPr>
          <a:lstStyle>
            <a:lvl1pPr>
              <a:buClr>
                <a:schemeClr val="bg2"/>
              </a:buClr>
              <a:defRPr>
                <a:solidFill>
                  <a:schemeClr val="bg1"/>
                </a:solidFill>
              </a:defRPr>
            </a:lvl1pPr>
          </a:lstStyle>
          <a:p>
            <a:r>
              <a:rPr lang="nl-NL" dirty="0"/>
              <a:t>Klik op het pictogram als u een afbeelding wilt toevoegen</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 y="0"/>
            <a:ext cx="12192000" cy="1682496"/>
          </a:xfrm>
          <a:prstGeom prst="rect">
            <a:avLst/>
          </a:prstGeom>
        </p:spPr>
      </p:pic>
    </p:spTree>
    <p:extLst>
      <p:ext uri="{BB962C8B-B14F-4D97-AF65-F5344CB8AC3E}">
        <p14:creationId xmlns:p14="http://schemas.microsoft.com/office/powerpoint/2010/main" val="7381594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pic>
        <p:nvPicPr>
          <p:cNvPr id="12" name="Afbeelding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 y="-8"/>
            <a:ext cx="12192000" cy="1682496"/>
          </a:xfrm>
          <a:prstGeom prst="rect">
            <a:avLst/>
          </a:prstGeom>
        </p:spPr>
      </p:pic>
    </p:spTree>
    <p:extLst>
      <p:ext uri="{BB962C8B-B14F-4D97-AF65-F5344CB8AC3E}">
        <p14:creationId xmlns:p14="http://schemas.microsoft.com/office/powerpoint/2010/main" val="261934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1536944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 y="0"/>
            <a:ext cx="12192000" cy="1682496"/>
          </a:xfrm>
          <a:prstGeom prst="rect">
            <a:avLst/>
          </a:prstGeom>
        </p:spPr>
      </p:pic>
    </p:spTree>
    <p:extLst>
      <p:ext uri="{BB962C8B-B14F-4D97-AF65-F5344CB8AC3E}">
        <p14:creationId xmlns:p14="http://schemas.microsoft.com/office/powerpoint/2010/main" val="875287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Tree>
    <p:extLst>
      <p:ext uri="{BB962C8B-B14F-4D97-AF65-F5344CB8AC3E}">
        <p14:creationId xmlns:p14="http://schemas.microsoft.com/office/powerpoint/2010/main" val="1621007639"/>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17241764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817568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73009338"/>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52704574"/>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8018744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59027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024326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2945701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280499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de stijl te bewerken</a:t>
            </a: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7028001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96340150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41207448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164932807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19573829"/>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103616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9534507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44243061"/>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28220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image" Target="../media/image1.png"/><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theme" Target="../theme/theme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image" Target="../media/image1.png"/><Relationship Id="rId21" Type="http://schemas.openxmlformats.org/officeDocument/2006/relationships/slideLayout" Target="../slideLayouts/slideLayout95.xml"/><Relationship Id="rId34" Type="http://schemas.openxmlformats.org/officeDocument/2006/relationships/slideLayout" Target="../slideLayouts/slideLayout108.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theme" Target="../theme/theme3.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8" Type="http://schemas.openxmlformats.org/officeDocument/2006/relationships/slideLayout" Target="../slideLayouts/slideLayout82.xml"/><Relationship Id="rId3"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9" Type="http://schemas.openxmlformats.org/officeDocument/2006/relationships/image" Target="../media/image1.png"/><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theme" Target="../theme/theme4.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8" Type="http://schemas.openxmlformats.org/officeDocument/2006/relationships/slideLayout" Target="../slideLayouts/slideLayout119.xml"/><Relationship Id="rId3" Type="http://schemas.openxmlformats.org/officeDocument/2006/relationships/slideLayout" Target="../slideLayouts/slideLayout11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9" Type="http://schemas.openxmlformats.org/officeDocument/2006/relationships/image" Target="../media/image17.jpeg"/><Relationship Id="rId21" Type="http://schemas.openxmlformats.org/officeDocument/2006/relationships/slideLayout" Target="../slideLayouts/slideLayout169.xml"/><Relationship Id="rId34" Type="http://schemas.openxmlformats.org/officeDocument/2006/relationships/slideLayout" Target="../slideLayouts/slideLayout182.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33" Type="http://schemas.openxmlformats.org/officeDocument/2006/relationships/slideLayout" Target="../slideLayouts/slideLayout181.xml"/><Relationship Id="rId38" Type="http://schemas.openxmlformats.org/officeDocument/2006/relationships/theme" Target="../theme/theme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slideLayout" Target="../slideLayouts/slideLayout177.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32" Type="http://schemas.openxmlformats.org/officeDocument/2006/relationships/slideLayout" Target="../slideLayouts/slideLayout180.xml"/><Relationship Id="rId37" Type="http://schemas.openxmlformats.org/officeDocument/2006/relationships/slideLayout" Target="../slideLayouts/slideLayout185.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36" Type="http://schemas.openxmlformats.org/officeDocument/2006/relationships/slideLayout" Target="../slideLayouts/slideLayout184.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slideLayout" Target="../slideLayouts/slideLayout179.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 Id="rId35" Type="http://schemas.openxmlformats.org/officeDocument/2006/relationships/slideLayout" Target="../slideLayouts/slideLayout183.xml"/><Relationship Id="rId8" Type="http://schemas.openxmlformats.org/officeDocument/2006/relationships/slideLayout" Target="../slideLayouts/slideLayout156.xml"/><Relationship Id="rId3" Type="http://schemas.openxmlformats.org/officeDocument/2006/relationships/slideLayout" Target="../slideLayouts/slideLayout1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6" Type="http://schemas.openxmlformats.org/officeDocument/2006/relationships/image" Target="../media/image17.jpeg"/><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heme" Target="../theme/theme6.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26" Type="http://schemas.openxmlformats.org/officeDocument/2006/relationships/slideLayout" Target="../slideLayouts/slideLayout225.xml"/><Relationship Id="rId3" Type="http://schemas.openxmlformats.org/officeDocument/2006/relationships/slideLayout" Target="../slideLayouts/slideLayout202.xml"/><Relationship Id="rId21" Type="http://schemas.openxmlformats.org/officeDocument/2006/relationships/slideLayout" Target="../slideLayouts/slideLayout220.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slideLayout" Target="../slideLayouts/slideLayout224.xml"/><Relationship Id="rId33" Type="http://schemas.openxmlformats.org/officeDocument/2006/relationships/image" Target="../media/image17.jpeg"/><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slideLayout" Target="../slideLayouts/slideLayout219.xml"/><Relationship Id="rId29" Type="http://schemas.openxmlformats.org/officeDocument/2006/relationships/slideLayout" Target="../slideLayouts/slideLayout228.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24" Type="http://schemas.openxmlformats.org/officeDocument/2006/relationships/slideLayout" Target="../slideLayouts/slideLayout223.xml"/><Relationship Id="rId32" Type="http://schemas.openxmlformats.org/officeDocument/2006/relationships/theme" Target="../theme/theme7.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slideLayout" Target="../slideLayouts/slideLayout222.xml"/><Relationship Id="rId28" Type="http://schemas.openxmlformats.org/officeDocument/2006/relationships/slideLayout" Target="../slideLayouts/slideLayout227.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31" Type="http://schemas.openxmlformats.org/officeDocument/2006/relationships/slideLayout" Target="../slideLayouts/slideLayout230.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slideLayout" Target="../slideLayouts/slideLayout221.xml"/><Relationship Id="rId27" Type="http://schemas.openxmlformats.org/officeDocument/2006/relationships/slideLayout" Target="../slideLayouts/slideLayout226.xml"/><Relationship Id="rId30" Type="http://schemas.openxmlformats.org/officeDocument/2006/relationships/slideLayout" Target="../slideLayouts/slideLayout229.xml"/><Relationship Id="rId8" Type="http://schemas.openxmlformats.org/officeDocument/2006/relationships/slideLayout" Target="../slideLayouts/slideLayout20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slideLayout" Target="../slideLayouts/slideLayout256.xml"/><Relationship Id="rId39" Type="http://schemas.openxmlformats.org/officeDocument/2006/relationships/image" Target="../media/image17.jpeg"/><Relationship Id="rId21" Type="http://schemas.openxmlformats.org/officeDocument/2006/relationships/slideLayout" Target="../slideLayouts/slideLayout251.xml"/><Relationship Id="rId34" Type="http://schemas.openxmlformats.org/officeDocument/2006/relationships/slideLayout" Target="../slideLayouts/slideLayout264.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slideLayout" Target="../slideLayouts/slideLayout263.xml"/><Relationship Id="rId38" Type="http://schemas.openxmlformats.org/officeDocument/2006/relationships/theme" Target="../theme/theme8.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29" Type="http://schemas.openxmlformats.org/officeDocument/2006/relationships/slideLayout" Target="../slideLayouts/slideLayout259.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slideLayout" Target="../slideLayouts/slideLayout262.xml"/><Relationship Id="rId37" Type="http://schemas.openxmlformats.org/officeDocument/2006/relationships/slideLayout" Target="../slideLayouts/slideLayout267.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36" Type="http://schemas.openxmlformats.org/officeDocument/2006/relationships/slideLayout" Target="../slideLayouts/slideLayout266.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31" Type="http://schemas.openxmlformats.org/officeDocument/2006/relationships/slideLayout" Target="../slideLayouts/slideLayout261.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slideLayout" Target="../slideLayouts/slideLayout260.xml"/><Relationship Id="rId35" Type="http://schemas.openxmlformats.org/officeDocument/2006/relationships/slideLayout" Target="../slideLayouts/slideLayout265.xml"/><Relationship Id="rId8" Type="http://schemas.openxmlformats.org/officeDocument/2006/relationships/slideLayout" Target="../slideLayouts/slideLayout238.xml"/><Relationship Id="rId3" Type="http://schemas.openxmlformats.org/officeDocument/2006/relationships/slideLayout" Target="../slideLayouts/slideLayout233.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5" Type="http://schemas.openxmlformats.org/officeDocument/2006/relationships/slideLayout" Target="../slideLayouts/slideLayout272.xml"/><Relationship Id="rId4" Type="http://schemas.openxmlformats.org/officeDocument/2006/relationships/slideLayout" Target="../slideLayouts/slideLayout271.xml"/><Relationship Id="rId9" Type="http://schemas.openxmlformats.org/officeDocument/2006/relationships/image" Target="../media/image5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userDrawn="1"/>
        </p:nvPicPr>
        <p:blipFill>
          <a:blip r:embed="rId39">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38" r:id="rId1"/>
    <p:sldLayoutId id="2147483650" r:id="rId2"/>
    <p:sldLayoutId id="2147483725" r:id="rId3"/>
    <p:sldLayoutId id="2147483719" r:id="rId4"/>
    <p:sldLayoutId id="2147483726" r:id="rId5"/>
    <p:sldLayoutId id="2147483666" r:id="rId6"/>
    <p:sldLayoutId id="2147483690" r:id="rId7"/>
    <p:sldLayoutId id="2147483728" r:id="rId8"/>
    <p:sldLayoutId id="2147483651" r:id="rId9"/>
    <p:sldLayoutId id="2147483652" r:id="rId10"/>
    <p:sldLayoutId id="2147483653" r:id="rId11"/>
    <p:sldLayoutId id="2147483654" r:id="rId12"/>
    <p:sldLayoutId id="2147483655" r:id="rId13"/>
    <p:sldLayoutId id="2147483656" r:id="rId14"/>
    <p:sldLayoutId id="2147483689" r:id="rId15"/>
    <p:sldLayoutId id="2147483712" r:id="rId16"/>
    <p:sldLayoutId id="2147483711" r:id="rId17"/>
    <p:sldLayoutId id="2147483675" r:id="rId18"/>
    <p:sldLayoutId id="2147483657" r:id="rId19"/>
    <p:sldLayoutId id="2147483691" r:id="rId20"/>
    <p:sldLayoutId id="2147483729" r:id="rId21"/>
    <p:sldLayoutId id="2147483739" r:id="rId22"/>
    <p:sldLayoutId id="2147483740" r:id="rId23"/>
    <p:sldLayoutId id="2147483718" r:id="rId24"/>
    <p:sldLayoutId id="2147483717" r:id="rId25"/>
    <p:sldLayoutId id="2147483714" r:id="rId26"/>
    <p:sldLayoutId id="2147483713" r:id="rId27"/>
    <p:sldLayoutId id="2147483716" r:id="rId28"/>
    <p:sldLayoutId id="2147483715" r:id="rId29"/>
    <p:sldLayoutId id="2147483707" r:id="rId30"/>
    <p:sldLayoutId id="2147483667" r:id="rId31"/>
    <p:sldLayoutId id="2147483702" r:id="rId32"/>
    <p:sldLayoutId id="2147483721" r:id="rId33"/>
    <p:sldLayoutId id="2147483700" r:id="rId34"/>
    <p:sldLayoutId id="2147483692" r:id="rId35"/>
    <p:sldLayoutId id="2147483722" r:id="rId36"/>
    <p:sldLayoutId id="2147483723"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userDrawn="1"/>
        </p:nvPicPr>
        <p:blipFill>
          <a:blip r:embed="rId39">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3905239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855"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userDrawn="1"/>
        </p:nvPicPr>
        <p:blipFill>
          <a:blip r:embed="rId39">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73735016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856"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userDrawn="1"/>
        </p:nvPicPr>
        <p:blipFill>
          <a:blip r:embed="rId39">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6275932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57"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3" r:id="rId36"/>
    <p:sldLayoutId id="2147483854"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hidden="1">
            <a:extLst>
              <a:ext uri="{FF2B5EF4-FFF2-40B4-BE49-F238E27FC236}">
                <a16:creationId xmlns:a16="http://schemas.microsoft.com/office/drawing/2014/main" id="{7A3FEF45-B665-436C-A51E-4562AA82F858}"/>
              </a:ext>
            </a:extLst>
          </p:cNvPr>
          <p:cNvPicPr>
            <a:picLocks noChangeAspect="1"/>
          </p:cNvPicPr>
          <p:nvPr userDrawn="1"/>
        </p:nvPicPr>
        <p:blipFill rotWithShape="1">
          <a:blip r:embed="rId39">
            <a:extLst>
              <a:ext uri="{28A0092B-C50C-407E-A947-70E740481C1C}">
                <a14:useLocalDpi xmlns:a14="http://schemas.microsoft.com/office/drawing/2010/main" val="0"/>
              </a:ext>
            </a:extLst>
          </a:blip>
          <a:srcRect/>
          <a:stretch/>
        </p:blipFill>
        <p:spPr>
          <a:xfrm>
            <a:off x="0" y="0"/>
            <a:ext cx="12192000" cy="6872991"/>
          </a:xfrm>
          <a:prstGeom prst="rect">
            <a:avLst/>
          </a:prstGeom>
        </p:spPr>
      </p:pic>
      <p:sp>
        <p:nvSpPr>
          <p:cNvPr id="2" name="Title Placeholder 1">
            <a:extLst>
              <a:ext uri="{FF2B5EF4-FFF2-40B4-BE49-F238E27FC236}">
                <a16:creationId xmlns:a16="http://schemas.microsoft.com/office/drawing/2014/main" id="{690C4E47-5DE6-42CD-9A94-7F33458DC6F0}"/>
              </a:ext>
            </a:extLst>
          </p:cNvPr>
          <p:cNvSpPr>
            <a:spLocks noGrp="1"/>
          </p:cNvSpPr>
          <p:nvPr>
            <p:ph type="title"/>
          </p:nvPr>
        </p:nvSpPr>
        <p:spPr>
          <a:xfrm>
            <a:off x="612000" y="900000"/>
            <a:ext cx="10967999" cy="605259"/>
          </a:xfrm>
          <a:prstGeom prst="rect">
            <a:avLst/>
          </a:prstGeom>
        </p:spPr>
        <p:txBody>
          <a:bodyPr vert="horz" lIns="91440" tIns="45720" rIns="91440" bIns="45720" rtlCol="0" anchor="t">
            <a:normAutofit/>
          </a:bodyPr>
          <a:lstStyle/>
          <a:p>
            <a:r>
              <a:rPr lang="nl-NL"/>
              <a:t>Click to edit Master title style</a:t>
            </a:r>
            <a:endParaRPr lang="nl-NL" dirty="0"/>
          </a:p>
        </p:txBody>
      </p:sp>
      <p:sp>
        <p:nvSpPr>
          <p:cNvPr id="3" name="Text Placeholder 2">
            <a:extLst>
              <a:ext uri="{FF2B5EF4-FFF2-40B4-BE49-F238E27FC236}">
                <a16:creationId xmlns:a16="http://schemas.microsoft.com/office/drawing/2014/main" id="{CD7C8734-4C64-4D19-85D0-C4A307616AD6}"/>
              </a:ext>
            </a:extLst>
          </p:cNvPr>
          <p:cNvSpPr>
            <a:spLocks noGrp="1"/>
          </p:cNvSpPr>
          <p:nvPr>
            <p:ph type="body" idx="1"/>
          </p:nvPr>
        </p:nvSpPr>
        <p:spPr>
          <a:xfrm>
            <a:off x="612000" y="1567543"/>
            <a:ext cx="10968000" cy="4609420"/>
          </a:xfrm>
          <a:prstGeom prst="rect">
            <a:avLst/>
          </a:prstGeom>
        </p:spPr>
        <p:txBody>
          <a:bodyPr vert="horz" lIns="91440" tIns="45720" rIns="91440" bIns="45720" rtlCol="0">
            <a:norm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a:p>
            <a:pPr lvl="5"/>
            <a:r>
              <a:rPr lang="nl-NL"/>
              <a:t>Sixth level</a:t>
            </a:r>
          </a:p>
          <a:p>
            <a:pPr lvl="6"/>
            <a:r>
              <a:rPr lang="nl-NL"/>
              <a:t>Seventh level</a:t>
            </a:r>
          </a:p>
          <a:p>
            <a:pPr lvl="7"/>
            <a:r>
              <a:rPr lang="nl-NL"/>
              <a:t>Eighth level</a:t>
            </a:r>
          </a:p>
          <a:p>
            <a:pPr lvl="8"/>
            <a:r>
              <a:rPr lang="nl-NL"/>
              <a:t>Ninth level</a:t>
            </a:r>
            <a:endParaRPr lang="nl-NL" dirty="0"/>
          </a:p>
        </p:txBody>
      </p:sp>
      <p:sp>
        <p:nvSpPr>
          <p:cNvPr id="4" name="Date Placeholder 3">
            <a:extLst>
              <a:ext uri="{FF2B5EF4-FFF2-40B4-BE49-F238E27FC236}">
                <a16:creationId xmlns:a16="http://schemas.microsoft.com/office/drawing/2014/main" id="{C085D354-19BF-4477-8830-4F8B35767EA8}"/>
              </a:ext>
            </a:extLst>
          </p:cNvPr>
          <p:cNvSpPr>
            <a:spLocks noGrp="1"/>
          </p:cNvSpPr>
          <p:nvPr>
            <p:ph type="dt" sz="half" idx="2"/>
          </p:nvPr>
        </p:nvSpPr>
        <p:spPr>
          <a:xfrm>
            <a:off x="612000" y="6522097"/>
            <a:ext cx="2743200" cy="199378"/>
          </a:xfrm>
          <a:prstGeom prst="rect">
            <a:avLst/>
          </a:prstGeom>
        </p:spPr>
        <p:txBody>
          <a:bodyPr vert="horz" lIns="91440" tIns="45720" rIns="91440" bIns="45720" rtlCol="0" anchor="ctr"/>
          <a:lstStyle>
            <a:lvl1pPr algn="l">
              <a:defRPr sz="1000">
                <a:solidFill>
                  <a:schemeClr val="tx2"/>
                </a:solidFill>
              </a:defRPr>
            </a:lvl1pPr>
          </a:lstStyle>
          <a:p>
            <a:endParaRPr lang="nl-NL" dirty="0"/>
          </a:p>
        </p:txBody>
      </p:sp>
      <p:sp>
        <p:nvSpPr>
          <p:cNvPr id="5" name="Footer Placeholder 4">
            <a:extLst>
              <a:ext uri="{FF2B5EF4-FFF2-40B4-BE49-F238E27FC236}">
                <a16:creationId xmlns:a16="http://schemas.microsoft.com/office/drawing/2014/main" id="{8614A2E2-9526-44D5-83A2-2EABD4D2B6D8}"/>
              </a:ext>
            </a:extLst>
          </p:cNvPr>
          <p:cNvSpPr>
            <a:spLocks noGrp="1"/>
          </p:cNvSpPr>
          <p:nvPr>
            <p:ph type="ftr" sz="quarter" idx="3"/>
          </p:nvPr>
        </p:nvSpPr>
        <p:spPr>
          <a:xfrm>
            <a:off x="6224687" y="6613451"/>
            <a:ext cx="4953386" cy="199379"/>
          </a:xfrm>
          <a:prstGeom prst="rect">
            <a:avLst/>
          </a:prstGeom>
        </p:spPr>
        <p:txBody>
          <a:bodyPr vert="horz" wrap="none" lIns="91440" tIns="45720" rIns="91440" bIns="45720" rtlCol="0" anchor="ctr"/>
          <a:lstStyle>
            <a:lvl1pPr algn="l">
              <a:defRPr sz="1000">
                <a:solidFill>
                  <a:schemeClr val="tx2"/>
                </a:solidFill>
              </a:defRPr>
            </a:lvl1pPr>
          </a:lstStyle>
          <a:p>
            <a:r>
              <a:rPr lang="nl-NL"/>
              <a:t>Voettekst</a:t>
            </a:r>
            <a:endParaRPr lang="nl-NL" dirty="0"/>
          </a:p>
        </p:txBody>
      </p:sp>
      <p:sp>
        <p:nvSpPr>
          <p:cNvPr id="6" name="Slide Number Placeholder 5">
            <a:extLst>
              <a:ext uri="{FF2B5EF4-FFF2-40B4-BE49-F238E27FC236}">
                <a16:creationId xmlns:a16="http://schemas.microsoft.com/office/drawing/2014/main" id="{6567B387-7688-4154-916E-9C9D3A634467}"/>
              </a:ext>
            </a:extLst>
          </p:cNvPr>
          <p:cNvSpPr>
            <a:spLocks noGrp="1"/>
          </p:cNvSpPr>
          <p:nvPr>
            <p:ph type="sldNum" sz="quarter" idx="4"/>
          </p:nvPr>
        </p:nvSpPr>
        <p:spPr>
          <a:xfrm>
            <a:off x="11216105" y="6613451"/>
            <a:ext cx="465751" cy="199378"/>
          </a:xfrm>
          <a:prstGeom prst="rect">
            <a:avLst/>
          </a:prstGeom>
        </p:spPr>
        <p:txBody>
          <a:bodyPr vert="horz" lIns="91440" tIns="45720" rIns="91440" bIns="45720" rtlCol="0" anchor="ctr"/>
          <a:lstStyle>
            <a:lvl1pPr algn="r">
              <a:defRPr sz="1000">
                <a:solidFill>
                  <a:schemeClr val="tx2"/>
                </a:solidFill>
              </a:defRPr>
            </a:lvl1pPr>
          </a:lstStyle>
          <a:p>
            <a:fld id="{219F0448-98B7-42C3-B312-4D753908D869}" type="slidenum">
              <a:rPr lang="nl-NL" smtClean="0"/>
              <a:pPr/>
              <a:t>‹nr.›</a:t>
            </a:fld>
            <a:endParaRPr lang="nl-NL" dirty="0"/>
          </a:p>
        </p:txBody>
      </p:sp>
    </p:spTree>
    <p:extLst>
      <p:ext uri="{BB962C8B-B14F-4D97-AF65-F5344CB8AC3E}">
        <p14:creationId xmlns:p14="http://schemas.microsoft.com/office/powerpoint/2010/main" val="1907196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888" r:id="rId30"/>
    <p:sldLayoutId id="2147483889" r:id="rId31"/>
    <p:sldLayoutId id="2147483890" r:id="rId32"/>
    <p:sldLayoutId id="2147483891" r:id="rId33"/>
    <p:sldLayoutId id="2147483892" r:id="rId34"/>
    <p:sldLayoutId id="2147483893" r:id="rId35"/>
    <p:sldLayoutId id="2147483894" r:id="rId36"/>
    <p:sldLayoutId id="2147483895" r:id="rId37"/>
  </p:sldLayoutIdLst>
  <p:hf sldNum="0" hdr="0"/>
  <p:txStyles>
    <p:titleStyle>
      <a:lvl1pPr algn="l" defTabSz="2880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2880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1pPr>
      <a:lvl2pPr marL="0" indent="0" algn="l" defTabSz="288000" rtl="0" eaLnBrk="1" latinLnBrk="0" hangingPunct="1">
        <a:lnSpc>
          <a:spcPct val="100000"/>
        </a:lnSpc>
        <a:spcBef>
          <a:spcPts val="500"/>
        </a:spcBef>
        <a:buFontTx/>
        <a:buNone/>
        <a:defRPr sz="2400" b="1" kern="1200">
          <a:solidFill>
            <a:schemeClr val="tx2"/>
          </a:solidFill>
          <a:latin typeface="+mj-lt"/>
          <a:ea typeface="+mn-ea"/>
          <a:cs typeface="+mn-cs"/>
        </a:defRPr>
      </a:lvl2pPr>
      <a:lvl3pPr marL="0" indent="0" algn="l" defTabSz="288000" rtl="0" eaLnBrk="1" latinLnBrk="0" hangingPunct="1">
        <a:lnSpc>
          <a:spcPct val="100000"/>
        </a:lnSpc>
        <a:spcBef>
          <a:spcPts val="500"/>
        </a:spcBef>
        <a:buFont typeface="Arial" panose="020B0604020202020204" pitchFamily="34" charset="0"/>
        <a:buNone/>
        <a:defRPr sz="2000" kern="1200">
          <a:solidFill>
            <a:schemeClr val="tx2"/>
          </a:solidFill>
          <a:latin typeface="+mj-lt"/>
          <a:ea typeface="+mn-ea"/>
          <a:cs typeface="+mn-cs"/>
        </a:defRPr>
      </a:lvl3pPr>
      <a:lvl4pPr marL="144000" indent="-144000" algn="l" defTabSz="288000" rtl="0" eaLnBrk="1" latinLnBrk="0" hangingPunct="1">
        <a:lnSpc>
          <a:spcPct val="100000"/>
        </a:lnSpc>
        <a:spcBef>
          <a:spcPts val="500"/>
        </a:spcBef>
        <a:buClr>
          <a:schemeClr val="accent1"/>
        </a:buClr>
        <a:buSzPct val="100000"/>
        <a:buFont typeface="Wingdings" panose="05000000000000000000" pitchFamily="2" charset="2"/>
        <a:buChar char="§"/>
        <a:defRPr sz="2000" kern="1200">
          <a:solidFill>
            <a:schemeClr val="tx1"/>
          </a:solidFill>
          <a:latin typeface="+mn-lt"/>
          <a:ea typeface="+mn-ea"/>
          <a:cs typeface="+mn-cs"/>
        </a:defRPr>
      </a:lvl4pPr>
      <a:lvl5pPr marL="288000" indent="-144000" algn="l" defTabSz="288000" rtl="0" eaLnBrk="1" latinLnBrk="0" hangingPunct="1">
        <a:lnSpc>
          <a:spcPct val="100000"/>
        </a:lnSpc>
        <a:spcBef>
          <a:spcPts val="500"/>
        </a:spcBef>
        <a:buClr>
          <a:schemeClr val="accent1"/>
        </a:buClr>
        <a:buSzPct val="100000"/>
        <a:buFont typeface="Wingdings" panose="05000000000000000000" pitchFamily="2" charset="2"/>
        <a:buChar char="§"/>
        <a:defRPr sz="2000" kern="1200">
          <a:solidFill>
            <a:schemeClr val="tx1"/>
          </a:solidFill>
          <a:latin typeface="+mn-lt"/>
          <a:ea typeface="+mn-ea"/>
          <a:cs typeface="+mn-cs"/>
        </a:defRPr>
      </a:lvl5pPr>
      <a:lvl6pPr marL="288000" indent="-288000" algn="l" defTabSz="288000" rtl="0" eaLnBrk="1" latinLnBrk="0" hangingPunct="1">
        <a:lnSpc>
          <a:spcPct val="100000"/>
        </a:lnSpc>
        <a:spcBef>
          <a:spcPts val="500"/>
        </a:spcBef>
        <a:buFont typeface="+mj-lt"/>
        <a:buAutoNum type="arabicPeriod"/>
        <a:defRPr sz="2000" kern="1200">
          <a:solidFill>
            <a:schemeClr val="tx1"/>
          </a:solidFill>
          <a:latin typeface="+mn-lt"/>
          <a:ea typeface="+mn-ea"/>
          <a:cs typeface="+mn-cs"/>
        </a:defRPr>
      </a:lvl6pPr>
      <a:lvl7pPr marL="576000" indent="-288000" algn="l" defTabSz="288000" rtl="0" eaLnBrk="1" latinLnBrk="0" hangingPunct="1">
        <a:lnSpc>
          <a:spcPct val="100000"/>
        </a:lnSpc>
        <a:spcBef>
          <a:spcPts val="500"/>
        </a:spcBef>
        <a:buFont typeface="+mj-lt"/>
        <a:buAutoNum type="alphaLcPeriod"/>
        <a:defRPr sz="2000" kern="1200">
          <a:solidFill>
            <a:schemeClr val="tx1"/>
          </a:solidFill>
          <a:latin typeface="+mn-lt"/>
          <a:ea typeface="+mn-ea"/>
          <a:cs typeface="+mn-cs"/>
        </a:defRPr>
      </a:lvl7pPr>
      <a:lvl8pPr marL="0" indent="0" algn="l" defTabSz="2880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2880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9pPr>
    </p:bodyStyle>
    <p:otherStyle>
      <a:defPPr>
        <a:defRPr lang="nl-NL"/>
      </a:defPPr>
      <a:lvl1pPr marL="0" algn="l" defTabSz="288000" rtl="0" eaLnBrk="1" latinLnBrk="0" hangingPunct="1">
        <a:defRPr sz="1400" kern="1200">
          <a:solidFill>
            <a:schemeClr val="tx1"/>
          </a:solidFill>
          <a:latin typeface="+mn-lt"/>
          <a:ea typeface="+mn-ea"/>
          <a:cs typeface="+mn-cs"/>
        </a:defRPr>
      </a:lvl1pPr>
      <a:lvl2pPr marL="288000" algn="l" defTabSz="288000" rtl="0" eaLnBrk="1" latinLnBrk="0" hangingPunct="1">
        <a:defRPr sz="1400" kern="1200">
          <a:solidFill>
            <a:schemeClr val="tx1"/>
          </a:solidFill>
          <a:latin typeface="+mn-lt"/>
          <a:ea typeface="+mn-ea"/>
          <a:cs typeface="+mn-cs"/>
        </a:defRPr>
      </a:lvl2pPr>
      <a:lvl3pPr marL="57600" algn="l" defTabSz="288000" rtl="0" eaLnBrk="1" latinLnBrk="0" hangingPunct="1">
        <a:defRPr sz="1400" kern="1200">
          <a:solidFill>
            <a:schemeClr val="tx1"/>
          </a:solidFill>
          <a:latin typeface="+mn-lt"/>
          <a:ea typeface="+mn-ea"/>
          <a:cs typeface="+mn-cs"/>
        </a:defRPr>
      </a:lvl3pPr>
      <a:lvl4pPr marL="86400" algn="l" defTabSz="288000" rtl="0" eaLnBrk="1" latinLnBrk="0" hangingPunct="1">
        <a:defRPr sz="1400" kern="1200">
          <a:solidFill>
            <a:schemeClr val="tx1"/>
          </a:solidFill>
          <a:latin typeface="+mn-lt"/>
          <a:ea typeface="+mn-ea"/>
          <a:cs typeface="+mn-cs"/>
        </a:defRPr>
      </a:lvl4pPr>
      <a:lvl5pPr marL="1152000" algn="l" defTabSz="288000" rtl="0" eaLnBrk="1" latinLnBrk="0" hangingPunct="1">
        <a:defRPr sz="1400" kern="1200">
          <a:solidFill>
            <a:schemeClr val="tx1"/>
          </a:solidFill>
          <a:latin typeface="+mn-lt"/>
          <a:ea typeface="+mn-ea"/>
          <a:cs typeface="+mn-cs"/>
        </a:defRPr>
      </a:lvl5pPr>
      <a:lvl6pPr marL="1440000" algn="l" defTabSz="288000" rtl="0" eaLnBrk="1" latinLnBrk="0" hangingPunct="1">
        <a:defRPr sz="1400" kern="1200">
          <a:solidFill>
            <a:schemeClr val="tx1"/>
          </a:solidFill>
          <a:latin typeface="+mn-lt"/>
          <a:ea typeface="+mn-ea"/>
          <a:cs typeface="+mn-cs"/>
        </a:defRPr>
      </a:lvl6pPr>
      <a:lvl7pPr marL="1728000" algn="l" defTabSz="288000" rtl="0" eaLnBrk="1" latinLnBrk="0" hangingPunct="1">
        <a:defRPr sz="1400" kern="1200">
          <a:solidFill>
            <a:schemeClr val="tx1"/>
          </a:solidFill>
          <a:latin typeface="+mn-lt"/>
          <a:ea typeface="+mn-ea"/>
          <a:cs typeface="+mn-cs"/>
        </a:defRPr>
      </a:lvl7pPr>
      <a:lvl8pPr marL="2016000" algn="l" defTabSz="288000" rtl="0" eaLnBrk="1" latinLnBrk="0" hangingPunct="1">
        <a:defRPr sz="1400" kern="1200">
          <a:solidFill>
            <a:schemeClr val="tx1"/>
          </a:solidFill>
          <a:latin typeface="+mn-lt"/>
          <a:ea typeface="+mn-ea"/>
          <a:cs typeface="+mn-cs"/>
        </a:defRPr>
      </a:lvl8pPr>
      <a:lvl9pPr marL="2304000" algn="l" defTabSz="2880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hidden="1">
            <a:extLst>
              <a:ext uri="{FF2B5EF4-FFF2-40B4-BE49-F238E27FC236}">
                <a16:creationId xmlns:a16="http://schemas.microsoft.com/office/drawing/2014/main" id="{7A3FEF45-B665-436C-A51E-4562AA82F858}"/>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a:stretch/>
        </p:blipFill>
        <p:spPr>
          <a:xfrm>
            <a:off x="0" y="0"/>
            <a:ext cx="12192000" cy="6872991"/>
          </a:xfrm>
          <a:prstGeom prst="rect">
            <a:avLst/>
          </a:prstGeom>
        </p:spPr>
      </p:pic>
      <p:sp>
        <p:nvSpPr>
          <p:cNvPr id="2" name="Title Placeholder 1">
            <a:extLst>
              <a:ext uri="{FF2B5EF4-FFF2-40B4-BE49-F238E27FC236}">
                <a16:creationId xmlns:a16="http://schemas.microsoft.com/office/drawing/2014/main" id="{690C4E47-5DE6-42CD-9A94-7F33458DC6F0}"/>
              </a:ext>
            </a:extLst>
          </p:cNvPr>
          <p:cNvSpPr>
            <a:spLocks noGrp="1"/>
          </p:cNvSpPr>
          <p:nvPr>
            <p:ph type="title"/>
          </p:nvPr>
        </p:nvSpPr>
        <p:spPr>
          <a:xfrm>
            <a:off x="360000" y="900000"/>
            <a:ext cx="10982131" cy="605259"/>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D7C8734-4C64-4D19-85D0-C4A307616AD6}"/>
              </a:ext>
            </a:extLst>
          </p:cNvPr>
          <p:cNvSpPr>
            <a:spLocks noGrp="1"/>
          </p:cNvSpPr>
          <p:nvPr>
            <p:ph type="body" idx="1"/>
          </p:nvPr>
        </p:nvSpPr>
        <p:spPr>
          <a:xfrm>
            <a:off x="360000" y="1567543"/>
            <a:ext cx="10982132" cy="46094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en-GB" dirty="0"/>
          </a:p>
        </p:txBody>
      </p:sp>
      <p:sp>
        <p:nvSpPr>
          <p:cNvPr id="4" name="Date Placeholder 3">
            <a:extLst>
              <a:ext uri="{FF2B5EF4-FFF2-40B4-BE49-F238E27FC236}">
                <a16:creationId xmlns:a16="http://schemas.microsoft.com/office/drawing/2014/main" id="{C085D354-19BF-4477-8830-4F8B35767EA8}"/>
              </a:ext>
            </a:extLst>
          </p:cNvPr>
          <p:cNvSpPr>
            <a:spLocks noGrp="1"/>
          </p:cNvSpPr>
          <p:nvPr>
            <p:ph type="dt" sz="half" idx="2"/>
          </p:nvPr>
        </p:nvSpPr>
        <p:spPr>
          <a:xfrm>
            <a:off x="371668" y="6522097"/>
            <a:ext cx="2743200" cy="199378"/>
          </a:xfrm>
          <a:prstGeom prst="rect">
            <a:avLst/>
          </a:prstGeom>
        </p:spPr>
        <p:txBody>
          <a:bodyPr vert="horz" lIns="91440" tIns="45720" rIns="91440" bIns="45720" rtlCol="0" anchor="ctr"/>
          <a:lstStyle>
            <a:lvl1pPr algn="l">
              <a:defRPr sz="1000">
                <a:solidFill>
                  <a:schemeClr val="tx2"/>
                </a:solidFill>
              </a:defRPr>
            </a:lvl1pPr>
          </a:lstStyle>
          <a:p>
            <a:fld id="{CC381BF9-B9F4-4FFF-84EF-3E7DD3B3EDCD}" type="datetime1">
              <a:rPr lang="en-GB" smtClean="0"/>
              <a:t>21/11/2024</a:t>
            </a:fld>
            <a:endParaRPr lang="en-GB"/>
          </a:p>
        </p:txBody>
      </p:sp>
      <p:sp>
        <p:nvSpPr>
          <p:cNvPr id="5" name="Footer Placeholder 4">
            <a:extLst>
              <a:ext uri="{FF2B5EF4-FFF2-40B4-BE49-F238E27FC236}">
                <a16:creationId xmlns:a16="http://schemas.microsoft.com/office/drawing/2014/main" id="{8614A2E2-9526-44D5-83A2-2EABD4D2B6D8}"/>
              </a:ext>
            </a:extLst>
          </p:cNvPr>
          <p:cNvSpPr>
            <a:spLocks noGrp="1"/>
          </p:cNvSpPr>
          <p:nvPr>
            <p:ph type="ftr" sz="quarter" idx="3"/>
          </p:nvPr>
        </p:nvSpPr>
        <p:spPr>
          <a:xfrm>
            <a:off x="6224687" y="6613451"/>
            <a:ext cx="5040000" cy="207713"/>
          </a:xfrm>
          <a:prstGeom prst="rect">
            <a:avLst/>
          </a:prstGeom>
        </p:spPr>
        <p:txBody>
          <a:bodyPr vert="horz" wrap="none" lIns="91440" tIns="45720" rIns="91440" bIns="45720" rtlCol="0" anchor="ctr"/>
          <a:lstStyle>
            <a:lvl1pPr algn="l">
              <a:defRPr sz="1000">
                <a:solidFill>
                  <a:schemeClr val="tx2"/>
                </a:solidFill>
              </a:defRPr>
            </a:lvl1pPr>
          </a:lstStyle>
          <a:p>
            <a:r>
              <a:rPr lang="en-GB"/>
              <a:t>Voettekst</a:t>
            </a:r>
            <a:endParaRPr lang="en-GB" dirty="0"/>
          </a:p>
        </p:txBody>
      </p:sp>
      <p:sp>
        <p:nvSpPr>
          <p:cNvPr id="6" name="Slide Number Placeholder 5">
            <a:extLst>
              <a:ext uri="{FF2B5EF4-FFF2-40B4-BE49-F238E27FC236}">
                <a16:creationId xmlns:a16="http://schemas.microsoft.com/office/drawing/2014/main" id="{6567B387-7688-4154-916E-9C9D3A634467}"/>
              </a:ext>
            </a:extLst>
          </p:cNvPr>
          <p:cNvSpPr>
            <a:spLocks noGrp="1"/>
          </p:cNvSpPr>
          <p:nvPr>
            <p:ph type="sldNum" sz="quarter" idx="4"/>
          </p:nvPr>
        </p:nvSpPr>
        <p:spPr>
          <a:xfrm>
            <a:off x="11353799" y="6621786"/>
            <a:ext cx="465751" cy="199378"/>
          </a:xfrm>
          <a:prstGeom prst="rect">
            <a:avLst/>
          </a:prstGeom>
        </p:spPr>
        <p:txBody>
          <a:bodyPr vert="horz" lIns="91440" tIns="45720" rIns="91440" bIns="45720" rtlCol="0" anchor="ctr"/>
          <a:lstStyle>
            <a:lvl1pPr algn="r">
              <a:defRPr sz="1000">
                <a:solidFill>
                  <a:schemeClr val="tx2"/>
                </a:solidFill>
              </a:defRPr>
            </a:lvl1pPr>
          </a:lstStyle>
          <a:p>
            <a:fld id="{219F0448-98B7-42C3-B312-4D753908D869}" type="slidenum">
              <a:rPr lang="en-GB" smtClean="0"/>
              <a:pPr/>
              <a:t>‹nr.›</a:t>
            </a:fld>
            <a:endParaRPr lang="en-GB"/>
          </a:p>
        </p:txBody>
      </p:sp>
    </p:spTree>
    <p:extLst>
      <p:ext uri="{BB962C8B-B14F-4D97-AF65-F5344CB8AC3E}">
        <p14:creationId xmlns:p14="http://schemas.microsoft.com/office/powerpoint/2010/main" val="2546629838"/>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Lst>
  <p:hf sldNum="0" hdr="0"/>
  <p:txStyles>
    <p:titleStyle>
      <a:lvl1pPr algn="l" defTabSz="2880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2880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1pPr>
      <a:lvl2pPr marL="0" indent="0" algn="l" defTabSz="288000" rtl="0" eaLnBrk="1" latinLnBrk="0" hangingPunct="1">
        <a:lnSpc>
          <a:spcPct val="100000"/>
        </a:lnSpc>
        <a:spcBef>
          <a:spcPts val="500"/>
        </a:spcBef>
        <a:buFontTx/>
        <a:buNone/>
        <a:defRPr sz="2400" b="1" kern="1200">
          <a:solidFill>
            <a:schemeClr val="tx2"/>
          </a:solidFill>
          <a:latin typeface="+mj-lt"/>
          <a:ea typeface="+mn-ea"/>
          <a:cs typeface="+mn-cs"/>
        </a:defRPr>
      </a:lvl2pPr>
      <a:lvl3pPr marL="0" indent="0" algn="l" defTabSz="288000" rtl="0" eaLnBrk="1" latinLnBrk="0" hangingPunct="1">
        <a:lnSpc>
          <a:spcPct val="100000"/>
        </a:lnSpc>
        <a:spcBef>
          <a:spcPts val="500"/>
        </a:spcBef>
        <a:buFont typeface="Arial" panose="020B0604020202020204" pitchFamily="34" charset="0"/>
        <a:buNone/>
        <a:defRPr sz="2000" kern="1200">
          <a:solidFill>
            <a:schemeClr val="tx2"/>
          </a:solidFill>
          <a:latin typeface="+mj-lt"/>
          <a:ea typeface="+mn-ea"/>
          <a:cs typeface="+mn-cs"/>
        </a:defRPr>
      </a:lvl3pPr>
      <a:lvl4pPr marL="144000" indent="-144000" algn="l" defTabSz="288000" rtl="0" eaLnBrk="1" latinLnBrk="0" hangingPunct="1">
        <a:lnSpc>
          <a:spcPct val="100000"/>
        </a:lnSpc>
        <a:spcBef>
          <a:spcPts val="500"/>
        </a:spcBef>
        <a:buClr>
          <a:schemeClr val="accent1"/>
        </a:buClr>
        <a:buSzPct val="100000"/>
        <a:buFont typeface="Wingdings" panose="05000000000000000000" pitchFamily="2" charset="2"/>
        <a:buChar char="§"/>
        <a:defRPr sz="2000" kern="1200">
          <a:solidFill>
            <a:schemeClr val="tx1"/>
          </a:solidFill>
          <a:latin typeface="+mn-lt"/>
          <a:ea typeface="+mn-ea"/>
          <a:cs typeface="+mn-cs"/>
        </a:defRPr>
      </a:lvl4pPr>
      <a:lvl5pPr marL="288000" indent="-144000" algn="l" defTabSz="288000" rtl="0" eaLnBrk="1" latinLnBrk="0" hangingPunct="1">
        <a:lnSpc>
          <a:spcPct val="100000"/>
        </a:lnSpc>
        <a:spcBef>
          <a:spcPts val="500"/>
        </a:spcBef>
        <a:buClr>
          <a:schemeClr val="accent1"/>
        </a:buClr>
        <a:buSzPct val="100000"/>
        <a:buFont typeface="Wingdings" panose="05000000000000000000" pitchFamily="2" charset="2"/>
        <a:buChar char="§"/>
        <a:defRPr sz="2000" kern="1200">
          <a:solidFill>
            <a:schemeClr val="tx1"/>
          </a:solidFill>
          <a:latin typeface="+mn-lt"/>
          <a:ea typeface="+mn-ea"/>
          <a:cs typeface="+mn-cs"/>
        </a:defRPr>
      </a:lvl5pPr>
      <a:lvl6pPr marL="288000" indent="-288000" algn="l" defTabSz="288000" rtl="0" eaLnBrk="1" latinLnBrk="0" hangingPunct="1">
        <a:lnSpc>
          <a:spcPct val="100000"/>
        </a:lnSpc>
        <a:spcBef>
          <a:spcPts val="500"/>
        </a:spcBef>
        <a:buFont typeface="+mj-lt"/>
        <a:buAutoNum type="arabicPeriod"/>
        <a:defRPr sz="2000" kern="1200">
          <a:solidFill>
            <a:schemeClr val="tx1"/>
          </a:solidFill>
          <a:latin typeface="+mn-lt"/>
          <a:ea typeface="+mn-ea"/>
          <a:cs typeface="+mn-cs"/>
        </a:defRPr>
      </a:lvl6pPr>
      <a:lvl7pPr marL="576000" indent="-288000" algn="l" defTabSz="288000" rtl="0" eaLnBrk="1" latinLnBrk="0" hangingPunct="1">
        <a:lnSpc>
          <a:spcPct val="100000"/>
        </a:lnSpc>
        <a:spcBef>
          <a:spcPts val="500"/>
        </a:spcBef>
        <a:buFont typeface="+mj-lt"/>
        <a:buAutoNum type="alphaLcPeriod"/>
        <a:defRPr sz="2000" kern="1200">
          <a:solidFill>
            <a:schemeClr val="tx1"/>
          </a:solidFill>
          <a:latin typeface="+mn-lt"/>
          <a:ea typeface="+mn-ea"/>
          <a:cs typeface="+mn-cs"/>
        </a:defRPr>
      </a:lvl7pPr>
      <a:lvl8pPr marL="0" indent="0" algn="l" defTabSz="2880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2880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9pPr>
    </p:bodyStyle>
    <p:otherStyle>
      <a:defPPr>
        <a:defRPr lang="nl-NL"/>
      </a:defPPr>
      <a:lvl1pPr marL="0" algn="l" defTabSz="288000" rtl="0" eaLnBrk="1" latinLnBrk="0" hangingPunct="1">
        <a:defRPr sz="1400" kern="1200">
          <a:solidFill>
            <a:schemeClr val="tx1"/>
          </a:solidFill>
          <a:latin typeface="+mn-lt"/>
          <a:ea typeface="+mn-ea"/>
          <a:cs typeface="+mn-cs"/>
        </a:defRPr>
      </a:lvl1pPr>
      <a:lvl2pPr marL="288000" algn="l" defTabSz="288000" rtl="0" eaLnBrk="1" latinLnBrk="0" hangingPunct="1">
        <a:defRPr sz="1400" kern="1200">
          <a:solidFill>
            <a:schemeClr val="tx1"/>
          </a:solidFill>
          <a:latin typeface="+mn-lt"/>
          <a:ea typeface="+mn-ea"/>
          <a:cs typeface="+mn-cs"/>
        </a:defRPr>
      </a:lvl2pPr>
      <a:lvl3pPr marL="57600" algn="l" defTabSz="288000" rtl="0" eaLnBrk="1" latinLnBrk="0" hangingPunct="1">
        <a:defRPr sz="1400" kern="1200">
          <a:solidFill>
            <a:schemeClr val="tx1"/>
          </a:solidFill>
          <a:latin typeface="+mn-lt"/>
          <a:ea typeface="+mn-ea"/>
          <a:cs typeface="+mn-cs"/>
        </a:defRPr>
      </a:lvl3pPr>
      <a:lvl4pPr marL="86400" algn="l" defTabSz="288000" rtl="0" eaLnBrk="1" latinLnBrk="0" hangingPunct="1">
        <a:defRPr sz="1400" kern="1200">
          <a:solidFill>
            <a:schemeClr val="tx1"/>
          </a:solidFill>
          <a:latin typeface="+mn-lt"/>
          <a:ea typeface="+mn-ea"/>
          <a:cs typeface="+mn-cs"/>
        </a:defRPr>
      </a:lvl4pPr>
      <a:lvl5pPr marL="1152000" algn="l" defTabSz="288000" rtl="0" eaLnBrk="1" latinLnBrk="0" hangingPunct="1">
        <a:defRPr sz="1400" kern="1200">
          <a:solidFill>
            <a:schemeClr val="tx1"/>
          </a:solidFill>
          <a:latin typeface="+mn-lt"/>
          <a:ea typeface="+mn-ea"/>
          <a:cs typeface="+mn-cs"/>
        </a:defRPr>
      </a:lvl5pPr>
      <a:lvl6pPr marL="1440000" algn="l" defTabSz="288000" rtl="0" eaLnBrk="1" latinLnBrk="0" hangingPunct="1">
        <a:defRPr sz="1400" kern="1200">
          <a:solidFill>
            <a:schemeClr val="tx1"/>
          </a:solidFill>
          <a:latin typeface="+mn-lt"/>
          <a:ea typeface="+mn-ea"/>
          <a:cs typeface="+mn-cs"/>
        </a:defRPr>
      </a:lvl6pPr>
      <a:lvl7pPr marL="1728000" algn="l" defTabSz="288000" rtl="0" eaLnBrk="1" latinLnBrk="0" hangingPunct="1">
        <a:defRPr sz="1400" kern="1200">
          <a:solidFill>
            <a:schemeClr val="tx1"/>
          </a:solidFill>
          <a:latin typeface="+mn-lt"/>
          <a:ea typeface="+mn-ea"/>
          <a:cs typeface="+mn-cs"/>
        </a:defRPr>
      </a:lvl7pPr>
      <a:lvl8pPr marL="2016000" algn="l" defTabSz="288000" rtl="0" eaLnBrk="1" latinLnBrk="0" hangingPunct="1">
        <a:defRPr sz="1400" kern="1200">
          <a:solidFill>
            <a:schemeClr val="tx1"/>
          </a:solidFill>
          <a:latin typeface="+mn-lt"/>
          <a:ea typeface="+mn-ea"/>
          <a:cs typeface="+mn-cs"/>
        </a:defRPr>
      </a:lvl8pPr>
      <a:lvl9pPr marL="2304000" algn="l" defTabSz="288000"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hidden="1">
            <a:extLst>
              <a:ext uri="{FF2B5EF4-FFF2-40B4-BE49-F238E27FC236}">
                <a16:creationId xmlns:a16="http://schemas.microsoft.com/office/drawing/2014/main" id="{7A3FEF45-B665-436C-A51E-4562AA82F858}"/>
              </a:ext>
            </a:extLst>
          </p:cNvPr>
          <p:cNvPicPr>
            <a:picLocks noChangeAspect="1"/>
          </p:cNvPicPr>
          <p:nvPr userDrawn="1"/>
        </p:nvPicPr>
        <p:blipFill rotWithShape="1">
          <a:blip r:embed="rId33">
            <a:extLst>
              <a:ext uri="{28A0092B-C50C-407E-A947-70E740481C1C}">
                <a14:useLocalDpi xmlns:a14="http://schemas.microsoft.com/office/drawing/2010/main" val="0"/>
              </a:ext>
            </a:extLst>
          </a:blip>
          <a:srcRect/>
          <a:stretch/>
        </p:blipFill>
        <p:spPr>
          <a:xfrm>
            <a:off x="0" y="0"/>
            <a:ext cx="12192000" cy="6872991"/>
          </a:xfrm>
          <a:prstGeom prst="rect">
            <a:avLst/>
          </a:prstGeom>
        </p:spPr>
      </p:pic>
      <p:sp>
        <p:nvSpPr>
          <p:cNvPr id="2" name="Title Placeholder 1">
            <a:extLst>
              <a:ext uri="{FF2B5EF4-FFF2-40B4-BE49-F238E27FC236}">
                <a16:creationId xmlns:a16="http://schemas.microsoft.com/office/drawing/2014/main" id="{690C4E47-5DE6-42CD-9A94-7F33458DC6F0}"/>
              </a:ext>
            </a:extLst>
          </p:cNvPr>
          <p:cNvSpPr>
            <a:spLocks noGrp="1"/>
          </p:cNvSpPr>
          <p:nvPr>
            <p:ph type="title"/>
          </p:nvPr>
        </p:nvSpPr>
        <p:spPr>
          <a:xfrm>
            <a:off x="360000" y="900000"/>
            <a:ext cx="10982131" cy="605259"/>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D7C8734-4C64-4D19-85D0-C4A307616AD6}"/>
              </a:ext>
            </a:extLst>
          </p:cNvPr>
          <p:cNvSpPr>
            <a:spLocks noGrp="1"/>
          </p:cNvSpPr>
          <p:nvPr>
            <p:ph type="body" idx="1"/>
          </p:nvPr>
        </p:nvSpPr>
        <p:spPr>
          <a:xfrm>
            <a:off x="360000" y="1567543"/>
            <a:ext cx="10982132" cy="46094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en-GB" dirty="0"/>
          </a:p>
        </p:txBody>
      </p:sp>
      <p:sp>
        <p:nvSpPr>
          <p:cNvPr id="4" name="Date Placeholder 3">
            <a:extLst>
              <a:ext uri="{FF2B5EF4-FFF2-40B4-BE49-F238E27FC236}">
                <a16:creationId xmlns:a16="http://schemas.microsoft.com/office/drawing/2014/main" id="{C085D354-19BF-4477-8830-4F8B35767EA8}"/>
              </a:ext>
            </a:extLst>
          </p:cNvPr>
          <p:cNvSpPr>
            <a:spLocks noGrp="1"/>
          </p:cNvSpPr>
          <p:nvPr>
            <p:ph type="dt" sz="half" idx="2"/>
          </p:nvPr>
        </p:nvSpPr>
        <p:spPr>
          <a:xfrm>
            <a:off x="371668" y="6522097"/>
            <a:ext cx="2743200" cy="199378"/>
          </a:xfrm>
          <a:prstGeom prst="rect">
            <a:avLst/>
          </a:prstGeom>
        </p:spPr>
        <p:txBody>
          <a:bodyPr vert="horz" lIns="91440" tIns="45720" rIns="91440" bIns="45720" rtlCol="0" anchor="ctr"/>
          <a:lstStyle>
            <a:lvl1pPr algn="l">
              <a:defRPr sz="1000" b="0" i="0">
                <a:solidFill>
                  <a:schemeClr val="tx2"/>
                </a:solidFill>
                <a:latin typeface="RijksoverheidSansWebText Regular" panose="020B0503040202060203" pitchFamily="34" charset="0"/>
              </a:defRPr>
            </a:lvl1pPr>
          </a:lstStyle>
          <a:p>
            <a:fld id="{DAB3892E-691A-1145-8946-00E614EA344C}" type="datetime1">
              <a:rPr lang="nl-NL" smtClean="0"/>
              <a:pPr/>
              <a:t>21-11-2024</a:t>
            </a:fld>
            <a:endParaRPr lang="en-GB" dirty="0"/>
          </a:p>
        </p:txBody>
      </p:sp>
      <p:sp>
        <p:nvSpPr>
          <p:cNvPr id="5" name="Footer Placeholder 4">
            <a:extLst>
              <a:ext uri="{FF2B5EF4-FFF2-40B4-BE49-F238E27FC236}">
                <a16:creationId xmlns:a16="http://schemas.microsoft.com/office/drawing/2014/main" id="{8614A2E2-9526-44D5-83A2-2EABD4D2B6D8}"/>
              </a:ext>
            </a:extLst>
          </p:cNvPr>
          <p:cNvSpPr>
            <a:spLocks noGrp="1"/>
          </p:cNvSpPr>
          <p:nvPr>
            <p:ph type="ftr" sz="quarter" idx="3"/>
          </p:nvPr>
        </p:nvSpPr>
        <p:spPr>
          <a:xfrm>
            <a:off x="6224687" y="6613451"/>
            <a:ext cx="5040000" cy="207713"/>
          </a:xfrm>
          <a:prstGeom prst="rect">
            <a:avLst/>
          </a:prstGeom>
        </p:spPr>
        <p:txBody>
          <a:bodyPr vert="horz" wrap="none" lIns="91440" tIns="45720" rIns="91440" bIns="45720" rtlCol="0" anchor="ctr"/>
          <a:lstStyle>
            <a:lvl1pPr algn="l">
              <a:defRPr sz="1000" b="0" i="0">
                <a:solidFill>
                  <a:schemeClr val="tx2"/>
                </a:solidFill>
                <a:latin typeface="RijksoverheidSansText" panose="020B0503040202060203" pitchFamily="34" charset="77"/>
              </a:defRPr>
            </a:lvl1pPr>
          </a:lstStyle>
          <a:p>
            <a:r>
              <a:rPr lang="en-GB" dirty="0" err="1">
                <a:latin typeface="RijksoverheidSansWebText Regular" panose="020B0503040202060203" pitchFamily="34" charset="0"/>
              </a:rPr>
              <a:t>Handhaving</a:t>
            </a:r>
            <a:r>
              <a:rPr lang="en-GB" dirty="0">
                <a:latin typeface="RijksoverheidSansWebText Regular" panose="020B0503040202060203" pitchFamily="34" charset="0"/>
              </a:rPr>
              <a:t> </a:t>
            </a:r>
            <a:r>
              <a:rPr lang="en-GB" dirty="0" err="1">
                <a:latin typeface="RijksoverheidSansWebText Regular" panose="020B0503040202060203" pitchFamily="34" charset="0"/>
              </a:rPr>
              <a:t>arbeidsrelaties</a:t>
            </a:r>
            <a:r>
              <a:rPr lang="en-GB" dirty="0">
                <a:latin typeface="RijksoverheidSansWebText Regular" panose="020B0503040202060203" pitchFamily="34" charset="0"/>
              </a:rPr>
              <a:t> (DBA)</a:t>
            </a:r>
          </a:p>
        </p:txBody>
      </p:sp>
      <p:sp>
        <p:nvSpPr>
          <p:cNvPr id="6" name="Slide Number Placeholder 5">
            <a:extLst>
              <a:ext uri="{FF2B5EF4-FFF2-40B4-BE49-F238E27FC236}">
                <a16:creationId xmlns:a16="http://schemas.microsoft.com/office/drawing/2014/main" id="{6567B387-7688-4154-916E-9C9D3A634467}"/>
              </a:ext>
            </a:extLst>
          </p:cNvPr>
          <p:cNvSpPr>
            <a:spLocks noGrp="1"/>
          </p:cNvSpPr>
          <p:nvPr>
            <p:ph type="sldNum" sz="quarter" idx="4"/>
          </p:nvPr>
        </p:nvSpPr>
        <p:spPr>
          <a:xfrm>
            <a:off x="11353799" y="6621786"/>
            <a:ext cx="465751" cy="199378"/>
          </a:xfrm>
          <a:prstGeom prst="rect">
            <a:avLst/>
          </a:prstGeom>
        </p:spPr>
        <p:txBody>
          <a:bodyPr vert="horz" lIns="91440" tIns="45720" rIns="91440" bIns="45720" rtlCol="0" anchor="ctr"/>
          <a:lstStyle>
            <a:lvl1pPr algn="r">
              <a:defRPr sz="1000" b="0" i="0">
                <a:solidFill>
                  <a:schemeClr val="tx2"/>
                </a:solidFill>
                <a:latin typeface="RijksoverheidSansWebText Regular" panose="020B0503040202060203" pitchFamily="34" charset="0"/>
              </a:defRPr>
            </a:lvl1pPr>
          </a:lstStyle>
          <a:p>
            <a:fld id="{219F0448-98B7-42C3-B312-4D753908D869}" type="slidenum">
              <a:rPr lang="en-GB" smtClean="0"/>
              <a:pPr/>
              <a:t>‹nr.›</a:t>
            </a:fld>
            <a:endParaRPr lang="en-GB" dirty="0"/>
          </a:p>
        </p:txBody>
      </p:sp>
    </p:spTree>
    <p:extLst>
      <p:ext uri="{BB962C8B-B14F-4D97-AF65-F5344CB8AC3E}">
        <p14:creationId xmlns:p14="http://schemas.microsoft.com/office/powerpoint/2010/main" val="395947426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 id="2147483932" r:id="rId21"/>
    <p:sldLayoutId id="2147483933" r:id="rId22"/>
    <p:sldLayoutId id="2147483934" r:id="rId23"/>
    <p:sldLayoutId id="2147483935" r:id="rId24"/>
    <p:sldLayoutId id="2147483936" r:id="rId25"/>
    <p:sldLayoutId id="2147483937" r:id="rId26"/>
    <p:sldLayoutId id="2147483938" r:id="rId27"/>
    <p:sldLayoutId id="2147483939" r:id="rId28"/>
    <p:sldLayoutId id="2147483940" r:id="rId29"/>
    <p:sldLayoutId id="2147483941" r:id="rId30"/>
    <p:sldLayoutId id="2147483942" r:id="rId31"/>
  </p:sldLayoutIdLst>
  <p:hf sldNum="0" hdr="0"/>
  <p:txStyles>
    <p:titleStyle>
      <a:lvl1pPr algn="l" defTabSz="2880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288000" rtl="0" eaLnBrk="1" latinLnBrk="0" hangingPunct="1">
        <a:lnSpc>
          <a:spcPct val="100000"/>
        </a:lnSpc>
        <a:spcBef>
          <a:spcPts val="500"/>
        </a:spcBef>
        <a:buFont typeface="Arial" panose="020B0604020202020204" pitchFamily="34" charset="0"/>
        <a:buNone/>
        <a:defRPr sz="2000" b="0" i="0" kern="1200">
          <a:solidFill>
            <a:schemeClr val="tx1"/>
          </a:solidFill>
          <a:latin typeface="RijksoverheidSansWebText Regular" panose="020B0503040202060203" pitchFamily="34" charset="0"/>
          <a:ea typeface="+mn-ea"/>
          <a:cs typeface="+mn-cs"/>
        </a:defRPr>
      </a:lvl1pPr>
      <a:lvl2pPr marL="0" indent="0" algn="l" defTabSz="288000" rtl="0" eaLnBrk="1" latinLnBrk="0" hangingPunct="1">
        <a:lnSpc>
          <a:spcPct val="100000"/>
        </a:lnSpc>
        <a:spcBef>
          <a:spcPts val="500"/>
        </a:spcBef>
        <a:buFontTx/>
        <a:buNone/>
        <a:defRPr sz="2400" b="1" kern="1200">
          <a:solidFill>
            <a:schemeClr val="tx2"/>
          </a:solidFill>
          <a:latin typeface="+mj-lt"/>
          <a:ea typeface="+mn-ea"/>
          <a:cs typeface="+mn-cs"/>
        </a:defRPr>
      </a:lvl2pPr>
      <a:lvl3pPr marL="0" indent="0" algn="l" defTabSz="288000" rtl="0" eaLnBrk="1" latinLnBrk="0" hangingPunct="1">
        <a:lnSpc>
          <a:spcPct val="100000"/>
        </a:lnSpc>
        <a:spcBef>
          <a:spcPts val="500"/>
        </a:spcBef>
        <a:buFont typeface="Arial" panose="020B0604020202020204" pitchFamily="34" charset="0"/>
        <a:buNone/>
        <a:defRPr sz="2000" kern="1200">
          <a:solidFill>
            <a:schemeClr val="tx2"/>
          </a:solidFill>
          <a:latin typeface="+mj-lt"/>
          <a:ea typeface="+mn-ea"/>
          <a:cs typeface="+mn-cs"/>
        </a:defRPr>
      </a:lvl3pPr>
      <a:lvl4pPr marL="144000" indent="-144000" algn="l" defTabSz="288000" rtl="0" eaLnBrk="1" latinLnBrk="0" hangingPunct="1">
        <a:lnSpc>
          <a:spcPct val="100000"/>
        </a:lnSpc>
        <a:spcBef>
          <a:spcPts val="500"/>
        </a:spcBef>
        <a:buClr>
          <a:schemeClr val="accent1"/>
        </a:buClr>
        <a:buSzPct val="100000"/>
        <a:buFont typeface="Wingdings" panose="05000000000000000000" pitchFamily="2" charset="2"/>
        <a:buChar char="§"/>
        <a:defRPr sz="2000" b="0" i="0" kern="1200">
          <a:solidFill>
            <a:schemeClr val="tx1"/>
          </a:solidFill>
          <a:latin typeface="RijksoverheidSansWebText Regular" panose="020B0503040202060203" pitchFamily="34" charset="0"/>
          <a:ea typeface="+mn-ea"/>
          <a:cs typeface="+mn-cs"/>
        </a:defRPr>
      </a:lvl4pPr>
      <a:lvl5pPr marL="288000" indent="-144000" algn="l" defTabSz="288000" rtl="0" eaLnBrk="1" latinLnBrk="0" hangingPunct="1">
        <a:lnSpc>
          <a:spcPct val="100000"/>
        </a:lnSpc>
        <a:spcBef>
          <a:spcPts val="500"/>
        </a:spcBef>
        <a:buClr>
          <a:schemeClr val="accent1"/>
        </a:buClr>
        <a:buSzPct val="100000"/>
        <a:buFont typeface="Wingdings" panose="05000000000000000000" pitchFamily="2" charset="2"/>
        <a:buChar char="§"/>
        <a:defRPr sz="2000" b="0" i="0" kern="1200">
          <a:solidFill>
            <a:schemeClr val="tx1"/>
          </a:solidFill>
          <a:latin typeface="RijksoverheidSansWebText Regular" panose="020B0503040202060203" pitchFamily="34" charset="0"/>
          <a:ea typeface="+mn-ea"/>
          <a:cs typeface="+mn-cs"/>
        </a:defRPr>
      </a:lvl5pPr>
      <a:lvl6pPr marL="288000" indent="-288000" algn="l" defTabSz="288000" rtl="0" eaLnBrk="1" latinLnBrk="0" hangingPunct="1">
        <a:lnSpc>
          <a:spcPct val="100000"/>
        </a:lnSpc>
        <a:spcBef>
          <a:spcPts val="500"/>
        </a:spcBef>
        <a:buFont typeface="+mj-lt"/>
        <a:buAutoNum type="arabicPeriod"/>
        <a:defRPr sz="2000" b="0" i="0" kern="1200">
          <a:solidFill>
            <a:schemeClr val="tx1"/>
          </a:solidFill>
          <a:latin typeface="RijksoverheidSansWebText Regular" panose="020B0503040202060203" pitchFamily="34" charset="0"/>
          <a:ea typeface="+mn-ea"/>
          <a:cs typeface="+mn-cs"/>
        </a:defRPr>
      </a:lvl6pPr>
      <a:lvl7pPr marL="576000" indent="-288000" algn="l" defTabSz="288000" rtl="0" eaLnBrk="1" latinLnBrk="0" hangingPunct="1">
        <a:lnSpc>
          <a:spcPct val="100000"/>
        </a:lnSpc>
        <a:spcBef>
          <a:spcPts val="500"/>
        </a:spcBef>
        <a:buFont typeface="+mj-lt"/>
        <a:buAutoNum type="alphaLcPeriod"/>
        <a:defRPr sz="2000" b="0" i="0" kern="1200">
          <a:solidFill>
            <a:schemeClr val="tx1"/>
          </a:solidFill>
          <a:latin typeface="RijksoverheidSansWebText Regular" panose="020B0503040202060203" pitchFamily="34" charset="0"/>
          <a:ea typeface="+mn-ea"/>
          <a:cs typeface="+mn-cs"/>
        </a:defRPr>
      </a:lvl7pPr>
      <a:lvl8pPr marL="0" indent="0" algn="l" defTabSz="288000" rtl="0" eaLnBrk="1" latinLnBrk="0" hangingPunct="1">
        <a:lnSpc>
          <a:spcPct val="100000"/>
        </a:lnSpc>
        <a:spcBef>
          <a:spcPts val="500"/>
        </a:spcBef>
        <a:buFont typeface="Arial" panose="020B0604020202020204" pitchFamily="34" charset="0"/>
        <a:buNone/>
        <a:defRPr sz="1800" b="0" i="0" kern="1200">
          <a:solidFill>
            <a:schemeClr val="tx1"/>
          </a:solidFill>
          <a:latin typeface="RijksoverheidSansWebText Regular" panose="020B0503040202060203" pitchFamily="34" charset="0"/>
          <a:ea typeface="+mn-ea"/>
          <a:cs typeface="+mn-cs"/>
        </a:defRPr>
      </a:lvl8pPr>
      <a:lvl9pPr marL="0" indent="0" algn="l" defTabSz="288000" rtl="0" eaLnBrk="1" latinLnBrk="0" hangingPunct="1">
        <a:lnSpc>
          <a:spcPct val="100000"/>
        </a:lnSpc>
        <a:spcBef>
          <a:spcPts val="500"/>
        </a:spcBef>
        <a:buFont typeface="Arial" panose="020B0604020202020204" pitchFamily="34" charset="0"/>
        <a:buNone/>
        <a:defRPr sz="1400" b="0" i="0" kern="1200">
          <a:solidFill>
            <a:schemeClr val="tx1"/>
          </a:solidFill>
          <a:latin typeface="RijksoverheidSansWebText Regular" panose="020B0503040202060203" pitchFamily="34" charset="0"/>
          <a:ea typeface="+mn-ea"/>
          <a:cs typeface="+mn-cs"/>
        </a:defRPr>
      </a:lvl9pPr>
    </p:bodyStyle>
    <p:otherStyle>
      <a:defPPr>
        <a:defRPr lang="nl-NL"/>
      </a:defPPr>
      <a:lvl1pPr marL="0" algn="l" defTabSz="288000" rtl="0" eaLnBrk="1" latinLnBrk="0" hangingPunct="1">
        <a:defRPr sz="1400" kern="1200">
          <a:solidFill>
            <a:schemeClr val="tx1"/>
          </a:solidFill>
          <a:latin typeface="+mn-lt"/>
          <a:ea typeface="+mn-ea"/>
          <a:cs typeface="+mn-cs"/>
        </a:defRPr>
      </a:lvl1pPr>
      <a:lvl2pPr marL="288000" algn="l" defTabSz="288000" rtl="0" eaLnBrk="1" latinLnBrk="0" hangingPunct="1">
        <a:defRPr sz="1400" kern="1200">
          <a:solidFill>
            <a:schemeClr val="tx1"/>
          </a:solidFill>
          <a:latin typeface="+mn-lt"/>
          <a:ea typeface="+mn-ea"/>
          <a:cs typeface="+mn-cs"/>
        </a:defRPr>
      </a:lvl2pPr>
      <a:lvl3pPr marL="57600" algn="l" defTabSz="288000" rtl="0" eaLnBrk="1" latinLnBrk="0" hangingPunct="1">
        <a:defRPr sz="1400" kern="1200">
          <a:solidFill>
            <a:schemeClr val="tx1"/>
          </a:solidFill>
          <a:latin typeface="+mn-lt"/>
          <a:ea typeface="+mn-ea"/>
          <a:cs typeface="+mn-cs"/>
        </a:defRPr>
      </a:lvl3pPr>
      <a:lvl4pPr marL="86400" algn="l" defTabSz="288000" rtl="0" eaLnBrk="1" latinLnBrk="0" hangingPunct="1">
        <a:defRPr sz="1400" kern="1200">
          <a:solidFill>
            <a:schemeClr val="tx1"/>
          </a:solidFill>
          <a:latin typeface="+mn-lt"/>
          <a:ea typeface="+mn-ea"/>
          <a:cs typeface="+mn-cs"/>
        </a:defRPr>
      </a:lvl4pPr>
      <a:lvl5pPr marL="1152000" algn="l" defTabSz="288000" rtl="0" eaLnBrk="1" latinLnBrk="0" hangingPunct="1">
        <a:defRPr sz="1400" kern="1200">
          <a:solidFill>
            <a:schemeClr val="tx1"/>
          </a:solidFill>
          <a:latin typeface="+mn-lt"/>
          <a:ea typeface="+mn-ea"/>
          <a:cs typeface="+mn-cs"/>
        </a:defRPr>
      </a:lvl5pPr>
      <a:lvl6pPr marL="1440000" algn="l" defTabSz="288000" rtl="0" eaLnBrk="1" latinLnBrk="0" hangingPunct="1">
        <a:defRPr sz="1400" kern="1200">
          <a:solidFill>
            <a:schemeClr val="tx1"/>
          </a:solidFill>
          <a:latin typeface="+mn-lt"/>
          <a:ea typeface="+mn-ea"/>
          <a:cs typeface="+mn-cs"/>
        </a:defRPr>
      </a:lvl6pPr>
      <a:lvl7pPr marL="1728000" algn="l" defTabSz="288000" rtl="0" eaLnBrk="1" latinLnBrk="0" hangingPunct="1">
        <a:defRPr sz="1400" kern="1200">
          <a:solidFill>
            <a:schemeClr val="tx1"/>
          </a:solidFill>
          <a:latin typeface="+mn-lt"/>
          <a:ea typeface="+mn-ea"/>
          <a:cs typeface="+mn-cs"/>
        </a:defRPr>
      </a:lvl7pPr>
      <a:lvl8pPr marL="2016000" algn="l" defTabSz="288000" rtl="0" eaLnBrk="1" latinLnBrk="0" hangingPunct="1">
        <a:defRPr sz="1400" kern="1200">
          <a:solidFill>
            <a:schemeClr val="tx1"/>
          </a:solidFill>
          <a:latin typeface="+mn-lt"/>
          <a:ea typeface="+mn-ea"/>
          <a:cs typeface="+mn-cs"/>
        </a:defRPr>
      </a:lvl8pPr>
      <a:lvl9pPr marL="2304000" algn="l" defTabSz="28800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hidden="1">
            <a:extLst>
              <a:ext uri="{FF2B5EF4-FFF2-40B4-BE49-F238E27FC236}">
                <a16:creationId xmlns:a16="http://schemas.microsoft.com/office/drawing/2014/main" id="{7A3FEF45-B665-436C-A51E-4562AA82F858}"/>
              </a:ext>
            </a:extLst>
          </p:cNvPr>
          <p:cNvPicPr>
            <a:picLocks noChangeAspect="1"/>
          </p:cNvPicPr>
          <p:nvPr userDrawn="1"/>
        </p:nvPicPr>
        <p:blipFill rotWithShape="1">
          <a:blip r:embed="rId39">
            <a:extLst>
              <a:ext uri="{28A0092B-C50C-407E-A947-70E740481C1C}">
                <a14:useLocalDpi xmlns:a14="http://schemas.microsoft.com/office/drawing/2010/main" val="0"/>
              </a:ext>
            </a:extLst>
          </a:blip>
          <a:srcRect/>
          <a:stretch/>
        </p:blipFill>
        <p:spPr>
          <a:xfrm>
            <a:off x="0" y="0"/>
            <a:ext cx="12192000" cy="6872991"/>
          </a:xfrm>
          <a:prstGeom prst="rect">
            <a:avLst/>
          </a:prstGeom>
        </p:spPr>
      </p:pic>
      <p:sp>
        <p:nvSpPr>
          <p:cNvPr id="2" name="Title Placeholder 1">
            <a:extLst>
              <a:ext uri="{FF2B5EF4-FFF2-40B4-BE49-F238E27FC236}">
                <a16:creationId xmlns:a16="http://schemas.microsoft.com/office/drawing/2014/main" id="{690C4E47-5DE6-42CD-9A94-7F33458DC6F0}"/>
              </a:ext>
            </a:extLst>
          </p:cNvPr>
          <p:cNvSpPr>
            <a:spLocks noGrp="1"/>
          </p:cNvSpPr>
          <p:nvPr>
            <p:ph type="title"/>
          </p:nvPr>
        </p:nvSpPr>
        <p:spPr>
          <a:xfrm>
            <a:off x="612000" y="900000"/>
            <a:ext cx="10967999" cy="605259"/>
          </a:xfrm>
          <a:prstGeom prst="rect">
            <a:avLst/>
          </a:prstGeom>
        </p:spPr>
        <p:txBody>
          <a:bodyPr vert="horz" lIns="91440" tIns="45720" rIns="91440" bIns="45720" rtlCol="0" anchor="t">
            <a:normAutofit/>
          </a:bodyPr>
          <a:lstStyle/>
          <a:p>
            <a:r>
              <a:rPr lang="nl-NL"/>
              <a:t>Click to edit Master title style</a:t>
            </a:r>
            <a:endParaRPr lang="nl-NL" dirty="0"/>
          </a:p>
        </p:txBody>
      </p:sp>
      <p:sp>
        <p:nvSpPr>
          <p:cNvPr id="3" name="Text Placeholder 2">
            <a:extLst>
              <a:ext uri="{FF2B5EF4-FFF2-40B4-BE49-F238E27FC236}">
                <a16:creationId xmlns:a16="http://schemas.microsoft.com/office/drawing/2014/main" id="{CD7C8734-4C64-4D19-85D0-C4A307616AD6}"/>
              </a:ext>
            </a:extLst>
          </p:cNvPr>
          <p:cNvSpPr>
            <a:spLocks noGrp="1"/>
          </p:cNvSpPr>
          <p:nvPr>
            <p:ph type="body" idx="1"/>
          </p:nvPr>
        </p:nvSpPr>
        <p:spPr>
          <a:xfrm>
            <a:off x="612000" y="1567543"/>
            <a:ext cx="10968000" cy="4609420"/>
          </a:xfrm>
          <a:prstGeom prst="rect">
            <a:avLst/>
          </a:prstGeom>
        </p:spPr>
        <p:txBody>
          <a:bodyPr vert="horz" lIns="91440" tIns="45720" rIns="91440" bIns="45720" rtlCol="0">
            <a:normAutofit/>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a:p>
            <a:pPr lvl="5"/>
            <a:r>
              <a:rPr lang="nl-NL" dirty="0" err="1"/>
              <a:t>Sixth</a:t>
            </a:r>
            <a:r>
              <a:rPr lang="nl-NL" dirty="0"/>
              <a:t> level</a:t>
            </a:r>
          </a:p>
          <a:p>
            <a:pPr lvl="6"/>
            <a:r>
              <a:rPr lang="nl-NL" dirty="0" err="1"/>
              <a:t>Seventh</a:t>
            </a:r>
            <a:r>
              <a:rPr lang="nl-NL" dirty="0"/>
              <a:t> level</a:t>
            </a:r>
          </a:p>
          <a:p>
            <a:pPr lvl="7"/>
            <a:r>
              <a:rPr lang="nl-NL" dirty="0" err="1"/>
              <a:t>Eighth</a:t>
            </a:r>
            <a:r>
              <a:rPr lang="nl-NL" dirty="0"/>
              <a:t> level</a:t>
            </a:r>
          </a:p>
          <a:p>
            <a:pPr lvl="8"/>
            <a:r>
              <a:rPr lang="nl-NL" dirty="0"/>
              <a:t>Ninth level</a:t>
            </a:r>
          </a:p>
        </p:txBody>
      </p:sp>
      <p:sp>
        <p:nvSpPr>
          <p:cNvPr id="4" name="Date Placeholder 3">
            <a:extLst>
              <a:ext uri="{FF2B5EF4-FFF2-40B4-BE49-F238E27FC236}">
                <a16:creationId xmlns:a16="http://schemas.microsoft.com/office/drawing/2014/main" id="{C085D354-19BF-4477-8830-4F8B35767EA8}"/>
              </a:ext>
            </a:extLst>
          </p:cNvPr>
          <p:cNvSpPr>
            <a:spLocks noGrp="1"/>
          </p:cNvSpPr>
          <p:nvPr>
            <p:ph type="dt" sz="half" idx="2"/>
          </p:nvPr>
        </p:nvSpPr>
        <p:spPr>
          <a:xfrm>
            <a:off x="612000" y="6522097"/>
            <a:ext cx="2743200" cy="199378"/>
          </a:xfrm>
          <a:prstGeom prst="rect">
            <a:avLst/>
          </a:prstGeom>
        </p:spPr>
        <p:txBody>
          <a:bodyPr vert="horz" lIns="91440" tIns="45720" rIns="91440" bIns="45720" rtlCol="0" anchor="ctr"/>
          <a:lstStyle>
            <a:lvl1pPr algn="l">
              <a:defRPr sz="1000" b="0" i="0">
                <a:solidFill>
                  <a:schemeClr val="tx2"/>
                </a:solidFill>
                <a:latin typeface="RijksoverheidSansWebText Regular" panose="020B0503040202060203" pitchFamily="34" charset="0"/>
              </a:defRPr>
            </a:lvl1pPr>
          </a:lstStyle>
          <a:p>
            <a:fld id="{DA2D8948-6611-9947-99FE-8B43C492E87A}" type="datetime1">
              <a:rPr lang="nl-NL" smtClean="0"/>
              <a:pPr/>
              <a:t>21-11-2024</a:t>
            </a:fld>
            <a:endParaRPr lang="nl-NL" dirty="0"/>
          </a:p>
        </p:txBody>
      </p:sp>
      <p:sp>
        <p:nvSpPr>
          <p:cNvPr id="5" name="Footer Placeholder 4">
            <a:extLst>
              <a:ext uri="{FF2B5EF4-FFF2-40B4-BE49-F238E27FC236}">
                <a16:creationId xmlns:a16="http://schemas.microsoft.com/office/drawing/2014/main" id="{8614A2E2-9526-44D5-83A2-2EABD4D2B6D8}"/>
              </a:ext>
            </a:extLst>
          </p:cNvPr>
          <p:cNvSpPr>
            <a:spLocks noGrp="1"/>
          </p:cNvSpPr>
          <p:nvPr>
            <p:ph type="ftr" sz="quarter" idx="3"/>
          </p:nvPr>
        </p:nvSpPr>
        <p:spPr>
          <a:xfrm>
            <a:off x="6224687" y="6613451"/>
            <a:ext cx="4953386" cy="199379"/>
          </a:xfrm>
          <a:prstGeom prst="rect">
            <a:avLst/>
          </a:prstGeom>
        </p:spPr>
        <p:txBody>
          <a:bodyPr vert="horz" wrap="none" lIns="91440" tIns="45720" rIns="91440" bIns="45720" rtlCol="0" anchor="ctr"/>
          <a:lstStyle>
            <a:lvl1pPr algn="l">
              <a:defRPr sz="1000" b="0" i="0">
                <a:solidFill>
                  <a:schemeClr val="tx2"/>
                </a:solidFill>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6567B387-7688-4154-916E-9C9D3A634467}"/>
              </a:ext>
            </a:extLst>
          </p:cNvPr>
          <p:cNvSpPr>
            <a:spLocks noGrp="1"/>
          </p:cNvSpPr>
          <p:nvPr>
            <p:ph type="sldNum" sz="quarter" idx="4"/>
          </p:nvPr>
        </p:nvSpPr>
        <p:spPr>
          <a:xfrm>
            <a:off x="11216105" y="6613451"/>
            <a:ext cx="465751" cy="199378"/>
          </a:xfrm>
          <a:prstGeom prst="rect">
            <a:avLst/>
          </a:prstGeom>
        </p:spPr>
        <p:txBody>
          <a:bodyPr vert="horz" lIns="91440" tIns="45720" rIns="91440" bIns="45720" rtlCol="0" anchor="ctr"/>
          <a:lstStyle>
            <a:lvl1pPr algn="r">
              <a:defRPr sz="1000" b="0" i="0">
                <a:solidFill>
                  <a:schemeClr val="tx2"/>
                </a:solidFill>
                <a:latin typeface="RijksoverheidSansWebText Regular" panose="020B0503040202060203" pitchFamily="34" charset="0"/>
              </a:defRPr>
            </a:lvl1pPr>
          </a:lstStyle>
          <a:p>
            <a:fld id="{219F0448-98B7-42C3-B312-4D753908D869}" type="slidenum">
              <a:rPr lang="nl-NL" smtClean="0"/>
              <a:pPr/>
              <a:t>‹nr.›</a:t>
            </a:fld>
            <a:endParaRPr lang="nl-NL" dirty="0"/>
          </a:p>
        </p:txBody>
      </p:sp>
    </p:spTree>
    <p:extLst>
      <p:ext uri="{BB962C8B-B14F-4D97-AF65-F5344CB8AC3E}">
        <p14:creationId xmlns:p14="http://schemas.microsoft.com/office/powerpoint/2010/main" val="3201783173"/>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 id="2147483968" r:id="rId25"/>
    <p:sldLayoutId id="2147483969" r:id="rId26"/>
    <p:sldLayoutId id="2147483970" r:id="rId27"/>
    <p:sldLayoutId id="2147483971" r:id="rId28"/>
    <p:sldLayoutId id="2147483972" r:id="rId29"/>
    <p:sldLayoutId id="2147483973" r:id="rId30"/>
    <p:sldLayoutId id="2147483974" r:id="rId31"/>
    <p:sldLayoutId id="2147483975" r:id="rId32"/>
    <p:sldLayoutId id="2147483976" r:id="rId33"/>
    <p:sldLayoutId id="2147483977" r:id="rId34"/>
    <p:sldLayoutId id="2147483978" r:id="rId35"/>
    <p:sldLayoutId id="2147483979" r:id="rId36"/>
    <p:sldLayoutId id="2147483980" r:id="rId37"/>
  </p:sldLayoutIdLst>
  <p:hf sldNum="0" hdr="0"/>
  <p:txStyles>
    <p:titleStyle>
      <a:lvl1pPr algn="l" defTabSz="2880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288000" rtl="0" eaLnBrk="1" latinLnBrk="0" hangingPunct="1">
        <a:lnSpc>
          <a:spcPct val="100000"/>
        </a:lnSpc>
        <a:spcBef>
          <a:spcPts val="500"/>
        </a:spcBef>
        <a:buFont typeface="Arial" panose="020B0604020202020204" pitchFamily="34" charset="0"/>
        <a:buNone/>
        <a:defRPr sz="2000" b="0" i="0" kern="1200">
          <a:solidFill>
            <a:schemeClr val="tx1"/>
          </a:solidFill>
          <a:latin typeface="RijksoverheidSansWebText Regular" panose="020B0503040202060203" pitchFamily="34" charset="0"/>
          <a:ea typeface="+mn-ea"/>
          <a:cs typeface="+mn-cs"/>
        </a:defRPr>
      </a:lvl1pPr>
      <a:lvl2pPr marL="0" indent="0" algn="l" defTabSz="288000" rtl="0" eaLnBrk="1" latinLnBrk="0" hangingPunct="1">
        <a:lnSpc>
          <a:spcPct val="100000"/>
        </a:lnSpc>
        <a:spcBef>
          <a:spcPts val="500"/>
        </a:spcBef>
        <a:buFontTx/>
        <a:buNone/>
        <a:defRPr sz="2400" b="1" kern="1200">
          <a:solidFill>
            <a:schemeClr val="tx2"/>
          </a:solidFill>
          <a:latin typeface="+mj-lt"/>
          <a:ea typeface="+mn-ea"/>
          <a:cs typeface="+mn-cs"/>
        </a:defRPr>
      </a:lvl2pPr>
      <a:lvl3pPr marL="0" indent="0" algn="l" defTabSz="288000" rtl="0" eaLnBrk="1" latinLnBrk="0" hangingPunct="1">
        <a:lnSpc>
          <a:spcPct val="100000"/>
        </a:lnSpc>
        <a:spcBef>
          <a:spcPts val="500"/>
        </a:spcBef>
        <a:buFont typeface="Arial" panose="020B0604020202020204" pitchFamily="34" charset="0"/>
        <a:buNone/>
        <a:defRPr sz="2000" kern="1200">
          <a:solidFill>
            <a:schemeClr val="tx2"/>
          </a:solidFill>
          <a:latin typeface="+mj-lt"/>
          <a:ea typeface="+mn-ea"/>
          <a:cs typeface="+mn-cs"/>
        </a:defRPr>
      </a:lvl3pPr>
      <a:lvl4pPr marL="144000" indent="-144000" algn="l" defTabSz="288000" rtl="0" eaLnBrk="1" latinLnBrk="0" hangingPunct="1">
        <a:lnSpc>
          <a:spcPct val="100000"/>
        </a:lnSpc>
        <a:spcBef>
          <a:spcPts val="500"/>
        </a:spcBef>
        <a:buClr>
          <a:schemeClr val="accent1"/>
        </a:buClr>
        <a:buSzPct val="100000"/>
        <a:buFont typeface="Wingdings" panose="05000000000000000000" pitchFamily="2" charset="2"/>
        <a:buChar char="§"/>
        <a:defRPr sz="2000" b="0" i="0" kern="1200">
          <a:solidFill>
            <a:schemeClr val="tx1"/>
          </a:solidFill>
          <a:latin typeface="RijksoverheidSansWebText Regular" panose="020B0503040202060203" pitchFamily="34" charset="0"/>
          <a:ea typeface="+mn-ea"/>
          <a:cs typeface="+mn-cs"/>
        </a:defRPr>
      </a:lvl4pPr>
      <a:lvl5pPr marL="288000" indent="-144000" algn="l" defTabSz="288000" rtl="0" eaLnBrk="1" latinLnBrk="0" hangingPunct="1">
        <a:lnSpc>
          <a:spcPct val="100000"/>
        </a:lnSpc>
        <a:spcBef>
          <a:spcPts val="500"/>
        </a:spcBef>
        <a:buClr>
          <a:schemeClr val="accent1"/>
        </a:buClr>
        <a:buSzPct val="100000"/>
        <a:buFont typeface="Wingdings" panose="05000000000000000000" pitchFamily="2" charset="2"/>
        <a:buChar char="§"/>
        <a:defRPr sz="2000" b="0" i="0" kern="1200">
          <a:solidFill>
            <a:schemeClr val="tx1"/>
          </a:solidFill>
          <a:latin typeface="RijksoverheidSansWebText Regular" panose="020B0503040202060203" pitchFamily="34" charset="0"/>
          <a:ea typeface="+mn-ea"/>
          <a:cs typeface="+mn-cs"/>
        </a:defRPr>
      </a:lvl5pPr>
      <a:lvl6pPr marL="288000" indent="-288000" algn="l" defTabSz="288000" rtl="0" eaLnBrk="1" latinLnBrk="0" hangingPunct="1">
        <a:lnSpc>
          <a:spcPct val="100000"/>
        </a:lnSpc>
        <a:spcBef>
          <a:spcPts val="500"/>
        </a:spcBef>
        <a:buFont typeface="+mj-lt"/>
        <a:buAutoNum type="arabicPeriod"/>
        <a:defRPr sz="2000" b="0" i="0" kern="1200">
          <a:solidFill>
            <a:schemeClr val="tx1"/>
          </a:solidFill>
          <a:latin typeface="RijksoverheidSansWebText Regular" panose="020B0503040202060203" pitchFamily="34" charset="0"/>
          <a:ea typeface="+mn-ea"/>
          <a:cs typeface="+mn-cs"/>
        </a:defRPr>
      </a:lvl6pPr>
      <a:lvl7pPr marL="576000" indent="-288000" algn="l" defTabSz="288000" rtl="0" eaLnBrk="1" latinLnBrk="0" hangingPunct="1">
        <a:lnSpc>
          <a:spcPct val="100000"/>
        </a:lnSpc>
        <a:spcBef>
          <a:spcPts val="500"/>
        </a:spcBef>
        <a:buFont typeface="+mj-lt"/>
        <a:buAutoNum type="alphaLcPeriod"/>
        <a:defRPr sz="2000" b="0" i="0" kern="1200">
          <a:solidFill>
            <a:schemeClr val="tx1"/>
          </a:solidFill>
          <a:latin typeface="RijksoverheidSansWebText Regular" panose="020B0503040202060203" pitchFamily="34" charset="0"/>
          <a:ea typeface="+mn-ea"/>
          <a:cs typeface="+mn-cs"/>
        </a:defRPr>
      </a:lvl7pPr>
      <a:lvl8pPr marL="0" indent="0" algn="l" defTabSz="288000" rtl="0" eaLnBrk="1" latinLnBrk="0" hangingPunct="1">
        <a:lnSpc>
          <a:spcPct val="100000"/>
        </a:lnSpc>
        <a:spcBef>
          <a:spcPts val="500"/>
        </a:spcBef>
        <a:buFont typeface="Arial" panose="020B0604020202020204" pitchFamily="34" charset="0"/>
        <a:buNone/>
        <a:defRPr sz="1800" b="0" i="0" kern="1200">
          <a:solidFill>
            <a:schemeClr val="tx1"/>
          </a:solidFill>
          <a:latin typeface="RijksoverheidSansWebText Regular" panose="020B0503040202060203" pitchFamily="34" charset="0"/>
          <a:ea typeface="+mn-ea"/>
          <a:cs typeface="+mn-cs"/>
        </a:defRPr>
      </a:lvl8pPr>
      <a:lvl9pPr marL="0" indent="0" algn="l" defTabSz="288000" rtl="0" eaLnBrk="1" latinLnBrk="0" hangingPunct="1">
        <a:lnSpc>
          <a:spcPct val="100000"/>
        </a:lnSpc>
        <a:spcBef>
          <a:spcPts val="500"/>
        </a:spcBef>
        <a:buFont typeface="Arial" panose="020B0604020202020204" pitchFamily="34" charset="0"/>
        <a:buNone/>
        <a:defRPr sz="1400" b="0" i="0" kern="1200">
          <a:solidFill>
            <a:schemeClr val="tx1"/>
          </a:solidFill>
          <a:latin typeface="RijksoverheidSansWebText Regular" panose="020B0503040202060203" pitchFamily="34" charset="0"/>
          <a:ea typeface="+mn-ea"/>
          <a:cs typeface="+mn-cs"/>
        </a:defRPr>
      </a:lvl9pPr>
    </p:bodyStyle>
    <p:otherStyle>
      <a:defPPr>
        <a:defRPr lang="nl-NL"/>
      </a:defPPr>
      <a:lvl1pPr marL="0" algn="l" defTabSz="288000" rtl="0" eaLnBrk="1" latinLnBrk="0" hangingPunct="1">
        <a:defRPr sz="1400" kern="1200">
          <a:solidFill>
            <a:schemeClr val="tx1"/>
          </a:solidFill>
          <a:latin typeface="+mn-lt"/>
          <a:ea typeface="+mn-ea"/>
          <a:cs typeface="+mn-cs"/>
        </a:defRPr>
      </a:lvl1pPr>
      <a:lvl2pPr marL="288000" algn="l" defTabSz="288000" rtl="0" eaLnBrk="1" latinLnBrk="0" hangingPunct="1">
        <a:defRPr sz="1400" kern="1200">
          <a:solidFill>
            <a:schemeClr val="tx1"/>
          </a:solidFill>
          <a:latin typeface="+mn-lt"/>
          <a:ea typeface="+mn-ea"/>
          <a:cs typeface="+mn-cs"/>
        </a:defRPr>
      </a:lvl2pPr>
      <a:lvl3pPr marL="57600" algn="l" defTabSz="288000" rtl="0" eaLnBrk="1" latinLnBrk="0" hangingPunct="1">
        <a:defRPr sz="1400" kern="1200">
          <a:solidFill>
            <a:schemeClr val="tx1"/>
          </a:solidFill>
          <a:latin typeface="+mn-lt"/>
          <a:ea typeface="+mn-ea"/>
          <a:cs typeface="+mn-cs"/>
        </a:defRPr>
      </a:lvl3pPr>
      <a:lvl4pPr marL="86400" algn="l" defTabSz="288000" rtl="0" eaLnBrk="1" latinLnBrk="0" hangingPunct="1">
        <a:defRPr sz="1400" kern="1200">
          <a:solidFill>
            <a:schemeClr val="tx1"/>
          </a:solidFill>
          <a:latin typeface="+mn-lt"/>
          <a:ea typeface="+mn-ea"/>
          <a:cs typeface="+mn-cs"/>
        </a:defRPr>
      </a:lvl4pPr>
      <a:lvl5pPr marL="1152000" algn="l" defTabSz="288000" rtl="0" eaLnBrk="1" latinLnBrk="0" hangingPunct="1">
        <a:defRPr sz="1400" kern="1200">
          <a:solidFill>
            <a:schemeClr val="tx1"/>
          </a:solidFill>
          <a:latin typeface="+mn-lt"/>
          <a:ea typeface="+mn-ea"/>
          <a:cs typeface="+mn-cs"/>
        </a:defRPr>
      </a:lvl5pPr>
      <a:lvl6pPr marL="1440000" algn="l" defTabSz="288000" rtl="0" eaLnBrk="1" latinLnBrk="0" hangingPunct="1">
        <a:defRPr sz="1400" kern="1200">
          <a:solidFill>
            <a:schemeClr val="tx1"/>
          </a:solidFill>
          <a:latin typeface="+mn-lt"/>
          <a:ea typeface="+mn-ea"/>
          <a:cs typeface="+mn-cs"/>
        </a:defRPr>
      </a:lvl6pPr>
      <a:lvl7pPr marL="1728000" algn="l" defTabSz="288000" rtl="0" eaLnBrk="1" latinLnBrk="0" hangingPunct="1">
        <a:defRPr sz="1400" kern="1200">
          <a:solidFill>
            <a:schemeClr val="tx1"/>
          </a:solidFill>
          <a:latin typeface="+mn-lt"/>
          <a:ea typeface="+mn-ea"/>
          <a:cs typeface="+mn-cs"/>
        </a:defRPr>
      </a:lvl7pPr>
      <a:lvl8pPr marL="2016000" algn="l" defTabSz="288000" rtl="0" eaLnBrk="1" latinLnBrk="0" hangingPunct="1">
        <a:defRPr sz="1400" kern="1200">
          <a:solidFill>
            <a:schemeClr val="tx1"/>
          </a:solidFill>
          <a:latin typeface="+mn-lt"/>
          <a:ea typeface="+mn-ea"/>
          <a:cs typeface="+mn-cs"/>
        </a:defRPr>
      </a:lvl8pPr>
      <a:lvl9pPr marL="2304000" algn="l" defTabSz="288000"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hidden="1">
            <a:extLst>
              <a:ext uri="{FF2B5EF4-FFF2-40B4-BE49-F238E27FC236}">
                <a16:creationId xmlns:a16="http://schemas.microsoft.com/office/drawing/2014/main" id="{7A3FEF45-B665-436C-A51E-4562AA82F858}"/>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1"/>
            <a:ext cx="12192000" cy="6872991"/>
          </a:xfrm>
          <a:prstGeom prst="rect">
            <a:avLst/>
          </a:prstGeom>
        </p:spPr>
      </p:pic>
      <p:sp>
        <p:nvSpPr>
          <p:cNvPr id="2" name="Title Placeholder 1">
            <a:extLst>
              <a:ext uri="{FF2B5EF4-FFF2-40B4-BE49-F238E27FC236}">
                <a16:creationId xmlns:a16="http://schemas.microsoft.com/office/drawing/2014/main" id="{690C4E47-5DE6-42CD-9A94-7F33458DC6F0}"/>
              </a:ext>
            </a:extLst>
          </p:cNvPr>
          <p:cNvSpPr>
            <a:spLocks noGrp="1"/>
          </p:cNvSpPr>
          <p:nvPr>
            <p:ph type="title"/>
          </p:nvPr>
        </p:nvSpPr>
        <p:spPr>
          <a:xfrm>
            <a:off x="360000" y="900001"/>
            <a:ext cx="10982131" cy="605259"/>
          </a:xfrm>
          <a:prstGeom prst="rect">
            <a:avLst/>
          </a:prstGeom>
        </p:spPr>
        <p:txBody>
          <a:bodyPr vert="horz" lIns="91440" tIns="45720" rIns="91440" bIns="45720" rtlCol="0" anchor="t">
            <a:normAutofit/>
          </a:bodyPr>
          <a:lstStyle/>
          <a:p>
            <a:r>
              <a:rPr lang="nl-NL"/>
              <a:t>Klik om stijl te bewerken</a:t>
            </a:r>
            <a:endParaRPr lang="nl-NL" dirty="0"/>
          </a:p>
        </p:txBody>
      </p:sp>
      <p:sp>
        <p:nvSpPr>
          <p:cNvPr id="3" name="Text Placeholder 2">
            <a:extLst>
              <a:ext uri="{FF2B5EF4-FFF2-40B4-BE49-F238E27FC236}">
                <a16:creationId xmlns:a16="http://schemas.microsoft.com/office/drawing/2014/main" id="{CD7C8734-4C64-4D19-85D0-C4A307616AD6}"/>
              </a:ext>
            </a:extLst>
          </p:cNvPr>
          <p:cNvSpPr>
            <a:spLocks noGrp="1"/>
          </p:cNvSpPr>
          <p:nvPr>
            <p:ph type="body" idx="1"/>
          </p:nvPr>
        </p:nvSpPr>
        <p:spPr>
          <a:xfrm>
            <a:off x="360000" y="1567544"/>
            <a:ext cx="10982132" cy="4609420"/>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Date Placeholder 3">
            <a:extLst>
              <a:ext uri="{FF2B5EF4-FFF2-40B4-BE49-F238E27FC236}">
                <a16:creationId xmlns:a16="http://schemas.microsoft.com/office/drawing/2014/main" id="{C085D354-19BF-4477-8830-4F8B35767EA8}"/>
              </a:ext>
            </a:extLst>
          </p:cNvPr>
          <p:cNvSpPr>
            <a:spLocks noGrp="1"/>
          </p:cNvSpPr>
          <p:nvPr>
            <p:ph type="dt" sz="half" idx="2"/>
          </p:nvPr>
        </p:nvSpPr>
        <p:spPr>
          <a:xfrm>
            <a:off x="371668" y="6522097"/>
            <a:ext cx="2743200" cy="199378"/>
          </a:xfrm>
          <a:prstGeom prst="rect">
            <a:avLst/>
          </a:prstGeom>
        </p:spPr>
        <p:txBody>
          <a:bodyPr vert="horz" lIns="91440" tIns="45720" rIns="91440" bIns="45720" rtlCol="0" anchor="ctr"/>
          <a:lstStyle>
            <a:lvl1pPr algn="l">
              <a:defRPr sz="1000" b="0" i="0">
                <a:solidFill>
                  <a:schemeClr val="tx2"/>
                </a:solidFill>
                <a:latin typeface="RijksoverheidSansWebText Regular" panose="020B0503040202060203" pitchFamily="34" charset="0"/>
              </a:defRPr>
            </a:lvl1pPr>
          </a:lstStyle>
          <a:p>
            <a:fld id="{BE84D00D-DEED-5D45-B434-D39CCC5C07A6}" type="datetime1">
              <a:rPr lang="nl-NL" smtClean="0"/>
              <a:pPr/>
              <a:t>21-11-2024</a:t>
            </a:fld>
            <a:endParaRPr lang="nl-NL" dirty="0"/>
          </a:p>
        </p:txBody>
      </p:sp>
      <p:sp>
        <p:nvSpPr>
          <p:cNvPr id="5" name="Footer Placeholder 4">
            <a:extLst>
              <a:ext uri="{FF2B5EF4-FFF2-40B4-BE49-F238E27FC236}">
                <a16:creationId xmlns:a16="http://schemas.microsoft.com/office/drawing/2014/main" id="{8614A2E2-9526-44D5-83A2-2EABD4D2B6D8}"/>
              </a:ext>
            </a:extLst>
          </p:cNvPr>
          <p:cNvSpPr>
            <a:spLocks noGrp="1"/>
          </p:cNvSpPr>
          <p:nvPr>
            <p:ph type="ftr" sz="quarter" idx="3"/>
          </p:nvPr>
        </p:nvSpPr>
        <p:spPr>
          <a:xfrm>
            <a:off x="6224687" y="6613451"/>
            <a:ext cx="5040000" cy="207713"/>
          </a:xfrm>
          <a:prstGeom prst="rect">
            <a:avLst/>
          </a:prstGeom>
        </p:spPr>
        <p:txBody>
          <a:bodyPr vert="horz" wrap="none" lIns="91440" tIns="45720" rIns="91440" bIns="45720" rtlCol="0" anchor="ctr"/>
          <a:lstStyle>
            <a:lvl1pPr algn="l">
              <a:defRPr sz="1000" b="0" i="0">
                <a:solidFill>
                  <a:schemeClr val="tx2"/>
                </a:solidFill>
                <a:latin typeface="RijksoverheidSansWebText Regular" panose="020B0503040202060203" pitchFamily="34" charset="0"/>
              </a:defRPr>
            </a:lvl1pPr>
          </a:lstStyle>
          <a:p>
            <a:r>
              <a:rPr lang="nl-NL" dirty="0"/>
              <a:t>Handhaving arbeidsrelaties (DBA)</a:t>
            </a:r>
          </a:p>
        </p:txBody>
      </p:sp>
      <p:sp>
        <p:nvSpPr>
          <p:cNvPr id="6" name="Slide Number Placeholder 5">
            <a:extLst>
              <a:ext uri="{FF2B5EF4-FFF2-40B4-BE49-F238E27FC236}">
                <a16:creationId xmlns:a16="http://schemas.microsoft.com/office/drawing/2014/main" id="{6567B387-7688-4154-916E-9C9D3A634467}"/>
              </a:ext>
            </a:extLst>
          </p:cNvPr>
          <p:cNvSpPr>
            <a:spLocks noGrp="1"/>
          </p:cNvSpPr>
          <p:nvPr>
            <p:ph type="sldNum" sz="quarter" idx="4"/>
          </p:nvPr>
        </p:nvSpPr>
        <p:spPr>
          <a:xfrm>
            <a:off x="11353799" y="6621787"/>
            <a:ext cx="465751" cy="199378"/>
          </a:xfrm>
          <a:prstGeom prst="rect">
            <a:avLst/>
          </a:prstGeom>
        </p:spPr>
        <p:txBody>
          <a:bodyPr vert="horz" lIns="91440" tIns="45720" rIns="91440" bIns="45720" rtlCol="0" anchor="ctr"/>
          <a:lstStyle>
            <a:lvl1pPr algn="r">
              <a:defRPr sz="1000" b="0" i="0">
                <a:solidFill>
                  <a:schemeClr val="tx2"/>
                </a:solidFill>
                <a:latin typeface="RijksoverheidSansWebText Regular" panose="020B0503040202060203" pitchFamily="34" charset="0"/>
              </a:defRPr>
            </a:lvl1pPr>
          </a:lstStyle>
          <a:p>
            <a:fld id="{219F0448-98B7-42C3-B312-4D753908D869}" type="slidenum">
              <a:rPr lang="nl-NL" smtClean="0"/>
              <a:pPr/>
              <a:t>‹nr.›</a:t>
            </a:fld>
            <a:endParaRPr lang="nl-NL" dirty="0"/>
          </a:p>
        </p:txBody>
      </p:sp>
    </p:spTree>
    <p:extLst>
      <p:ext uri="{BB962C8B-B14F-4D97-AF65-F5344CB8AC3E}">
        <p14:creationId xmlns:p14="http://schemas.microsoft.com/office/powerpoint/2010/main" val="2597906030"/>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Lst>
  <p:hf sldNum="0" hdr="0"/>
  <p:txStyles>
    <p:titleStyle>
      <a:lvl1pPr algn="l" defTabSz="287987"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287987" rtl="0" eaLnBrk="1" latinLnBrk="0" hangingPunct="1">
        <a:lnSpc>
          <a:spcPct val="100000"/>
        </a:lnSpc>
        <a:spcBef>
          <a:spcPts val="500"/>
        </a:spcBef>
        <a:buFont typeface="Arial" panose="020B0604020202020204" pitchFamily="34" charset="0"/>
        <a:buNone/>
        <a:defRPr sz="2000" b="0" i="0" kern="1200">
          <a:solidFill>
            <a:schemeClr val="tx1"/>
          </a:solidFill>
          <a:latin typeface="RijksoverheidSansWebText Regular" panose="020B0503040202060203" pitchFamily="34" charset="0"/>
          <a:ea typeface="+mn-ea"/>
          <a:cs typeface="+mn-cs"/>
        </a:defRPr>
      </a:lvl1pPr>
      <a:lvl2pPr marL="0" indent="0" algn="l" defTabSz="287987" rtl="0" eaLnBrk="1" latinLnBrk="0" hangingPunct="1">
        <a:lnSpc>
          <a:spcPct val="100000"/>
        </a:lnSpc>
        <a:spcBef>
          <a:spcPts val="500"/>
        </a:spcBef>
        <a:buFontTx/>
        <a:buNone/>
        <a:defRPr sz="2400" b="1" kern="1200">
          <a:solidFill>
            <a:schemeClr val="tx2"/>
          </a:solidFill>
          <a:latin typeface="+mj-lt"/>
          <a:ea typeface="+mn-ea"/>
          <a:cs typeface="+mn-cs"/>
        </a:defRPr>
      </a:lvl2pPr>
      <a:lvl3pPr marL="0" indent="0" algn="l" defTabSz="287987" rtl="0" eaLnBrk="1" latinLnBrk="0" hangingPunct="1">
        <a:lnSpc>
          <a:spcPct val="100000"/>
        </a:lnSpc>
        <a:spcBef>
          <a:spcPts val="500"/>
        </a:spcBef>
        <a:buFont typeface="Arial" panose="020B0604020202020204" pitchFamily="34" charset="0"/>
        <a:buNone/>
        <a:defRPr sz="2000" kern="1200">
          <a:solidFill>
            <a:schemeClr val="tx2"/>
          </a:solidFill>
          <a:latin typeface="+mj-lt"/>
          <a:ea typeface="+mn-ea"/>
          <a:cs typeface="+mn-cs"/>
        </a:defRPr>
      </a:lvl3pPr>
      <a:lvl4pPr marL="143993" indent="-143993" algn="l" defTabSz="287987" rtl="0" eaLnBrk="1" latinLnBrk="0" hangingPunct="1">
        <a:lnSpc>
          <a:spcPct val="100000"/>
        </a:lnSpc>
        <a:spcBef>
          <a:spcPts val="500"/>
        </a:spcBef>
        <a:buClr>
          <a:schemeClr val="accent1"/>
        </a:buClr>
        <a:buSzPct val="100000"/>
        <a:buFont typeface="Wingdings" panose="05000000000000000000" pitchFamily="2" charset="2"/>
        <a:buChar char="§"/>
        <a:defRPr sz="2000" b="0" i="0" kern="1200">
          <a:solidFill>
            <a:schemeClr val="tx1"/>
          </a:solidFill>
          <a:latin typeface="RijksoverheidSansWebText Regular" panose="020B0503040202060203" pitchFamily="34" charset="0"/>
          <a:ea typeface="+mn-ea"/>
          <a:cs typeface="+mn-cs"/>
        </a:defRPr>
      </a:lvl4pPr>
      <a:lvl5pPr marL="287987" indent="-143993" algn="l" defTabSz="287987" rtl="0" eaLnBrk="1" latinLnBrk="0" hangingPunct="1">
        <a:lnSpc>
          <a:spcPct val="100000"/>
        </a:lnSpc>
        <a:spcBef>
          <a:spcPts val="500"/>
        </a:spcBef>
        <a:buClr>
          <a:schemeClr val="accent1"/>
        </a:buClr>
        <a:buSzPct val="100000"/>
        <a:buFont typeface="Wingdings" panose="05000000000000000000" pitchFamily="2" charset="2"/>
        <a:buChar char="§"/>
        <a:defRPr sz="2000" b="0" i="0" kern="1200">
          <a:solidFill>
            <a:schemeClr val="tx1"/>
          </a:solidFill>
          <a:latin typeface="RijksoverheidSansWebText Regular" panose="020B0503040202060203" pitchFamily="34" charset="0"/>
          <a:ea typeface="+mn-ea"/>
          <a:cs typeface="+mn-cs"/>
        </a:defRPr>
      </a:lvl5pPr>
      <a:lvl6pPr marL="287987" indent="-287987" algn="l" defTabSz="287987" rtl="0" eaLnBrk="1" latinLnBrk="0" hangingPunct="1">
        <a:lnSpc>
          <a:spcPct val="100000"/>
        </a:lnSpc>
        <a:spcBef>
          <a:spcPts val="500"/>
        </a:spcBef>
        <a:buFont typeface="+mj-lt"/>
        <a:buAutoNum type="arabicPeriod"/>
        <a:defRPr sz="2000" kern="1200">
          <a:solidFill>
            <a:schemeClr val="tx1"/>
          </a:solidFill>
          <a:latin typeface="+mn-lt"/>
          <a:ea typeface="+mn-ea"/>
          <a:cs typeface="+mn-cs"/>
        </a:defRPr>
      </a:lvl6pPr>
      <a:lvl7pPr marL="575973" indent="-287987" algn="l" defTabSz="287987" rtl="0" eaLnBrk="1" latinLnBrk="0" hangingPunct="1">
        <a:lnSpc>
          <a:spcPct val="100000"/>
        </a:lnSpc>
        <a:spcBef>
          <a:spcPts val="500"/>
        </a:spcBef>
        <a:buFont typeface="+mj-lt"/>
        <a:buAutoNum type="alphaLcPeriod"/>
        <a:defRPr sz="2000" kern="1200">
          <a:solidFill>
            <a:schemeClr val="tx1"/>
          </a:solidFill>
          <a:latin typeface="+mn-lt"/>
          <a:ea typeface="+mn-ea"/>
          <a:cs typeface="+mn-cs"/>
        </a:defRPr>
      </a:lvl7pPr>
      <a:lvl8pPr marL="0" indent="0" algn="l" defTabSz="287987"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287987"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9pPr>
    </p:bodyStyle>
    <p:otherStyle>
      <a:defPPr>
        <a:defRPr lang="nl-NL"/>
      </a:defPPr>
      <a:lvl1pPr marL="0" algn="l" defTabSz="287987" rtl="0" eaLnBrk="1" latinLnBrk="0" hangingPunct="1">
        <a:defRPr sz="1400" kern="1200">
          <a:solidFill>
            <a:schemeClr val="tx1"/>
          </a:solidFill>
          <a:latin typeface="+mn-lt"/>
          <a:ea typeface="+mn-ea"/>
          <a:cs typeface="+mn-cs"/>
        </a:defRPr>
      </a:lvl1pPr>
      <a:lvl2pPr marL="287987" algn="l" defTabSz="287987" rtl="0" eaLnBrk="1" latinLnBrk="0" hangingPunct="1">
        <a:defRPr sz="1400" kern="1200">
          <a:solidFill>
            <a:schemeClr val="tx1"/>
          </a:solidFill>
          <a:latin typeface="+mn-lt"/>
          <a:ea typeface="+mn-ea"/>
          <a:cs typeface="+mn-cs"/>
        </a:defRPr>
      </a:lvl2pPr>
      <a:lvl3pPr marL="57597" algn="l" defTabSz="287987" rtl="0" eaLnBrk="1" latinLnBrk="0" hangingPunct="1">
        <a:defRPr sz="1400" kern="1200">
          <a:solidFill>
            <a:schemeClr val="tx1"/>
          </a:solidFill>
          <a:latin typeface="+mn-lt"/>
          <a:ea typeface="+mn-ea"/>
          <a:cs typeface="+mn-cs"/>
        </a:defRPr>
      </a:lvl3pPr>
      <a:lvl4pPr marL="86396" algn="l" defTabSz="287987" rtl="0" eaLnBrk="1" latinLnBrk="0" hangingPunct="1">
        <a:defRPr sz="1400" kern="1200">
          <a:solidFill>
            <a:schemeClr val="tx1"/>
          </a:solidFill>
          <a:latin typeface="+mn-lt"/>
          <a:ea typeface="+mn-ea"/>
          <a:cs typeface="+mn-cs"/>
        </a:defRPr>
      </a:lvl4pPr>
      <a:lvl5pPr marL="1151947" algn="l" defTabSz="287987" rtl="0" eaLnBrk="1" latinLnBrk="0" hangingPunct="1">
        <a:defRPr sz="1400" kern="1200">
          <a:solidFill>
            <a:schemeClr val="tx1"/>
          </a:solidFill>
          <a:latin typeface="+mn-lt"/>
          <a:ea typeface="+mn-ea"/>
          <a:cs typeface="+mn-cs"/>
        </a:defRPr>
      </a:lvl5pPr>
      <a:lvl6pPr marL="1439933" algn="l" defTabSz="287987" rtl="0" eaLnBrk="1" latinLnBrk="0" hangingPunct="1">
        <a:defRPr sz="1400" kern="1200">
          <a:solidFill>
            <a:schemeClr val="tx1"/>
          </a:solidFill>
          <a:latin typeface="+mn-lt"/>
          <a:ea typeface="+mn-ea"/>
          <a:cs typeface="+mn-cs"/>
        </a:defRPr>
      </a:lvl6pPr>
      <a:lvl7pPr marL="1727920" algn="l" defTabSz="287987" rtl="0" eaLnBrk="1" latinLnBrk="0" hangingPunct="1">
        <a:defRPr sz="1400" kern="1200">
          <a:solidFill>
            <a:schemeClr val="tx1"/>
          </a:solidFill>
          <a:latin typeface="+mn-lt"/>
          <a:ea typeface="+mn-ea"/>
          <a:cs typeface="+mn-cs"/>
        </a:defRPr>
      </a:lvl7pPr>
      <a:lvl8pPr marL="2015906" algn="l" defTabSz="287987" rtl="0" eaLnBrk="1" latinLnBrk="0" hangingPunct="1">
        <a:defRPr sz="1400" kern="1200">
          <a:solidFill>
            <a:schemeClr val="tx1"/>
          </a:solidFill>
          <a:latin typeface="+mn-lt"/>
          <a:ea typeface="+mn-ea"/>
          <a:cs typeface="+mn-cs"/>
        </a:defRPr>
      </a:lvl8pPr>
      <a:lvl9pPr marL="2303893" algn="l" defTabSz="28798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hyperlink" Target="https://www.belastingdienst.nl/wps/wcm/connect/nl/personeel-en-loon/personeel-en-loon" TargetMode="External"/><Relationship Id="rId2" Type="http://schemas.openxmlformats.org/officeDocument/2006/relationships/hyperlink" Target="https://beoordelingarbeidsrelatie.nl/" TargetMode="Externa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1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61.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61.xml"/><Relationship Id="rId5" Type="http://schemas.openxmlformats.org/officeDocument/2006/relationships/image" Target="../media/image66.sv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88.xml"/><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9.xml"/><Relationship Id="rId1" Type="http://schemas.openxmlformats.org/officeDocument/2006/relationships/slideLayout" Target="../slideLayouts/slideLayout208.xml"/></Relationships>
</file>

<file path=ppt/slides/_rels/slide2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0.xml"/><Relationship Id="rId1" Type="http://schemas.openxmlformats.org/officeDocument/2006/relationships/slideLayout" Target="../slideLayouts/slideLayout20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3.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43.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208.xml"/><Relationship Id="rId5" Type="http://schemas.openxmlformats.org/officeDocument/2006/relationships/image" Target="../media/image78.jpeg"/><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6.xml"/><Relationship Id="rId1" Type="http://schemas.openxmlformats.org/officeDocument/2006/relationships/slideLayout" Target="../slideLayouts/slideLayout271.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268.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br>
              <a:rPr lang="nl-NL" dirty="0">
                <a:ea typeface="Calibri" panose="020F0502020204030204" pitchFamily="34" charset="0"/>
                <a:cs typeface="Times New Roman" panose="02020603050405020304" pitchFamily="18" charset="0"/>
              </a:rPr>
            </a:br>
            <a:r>
              <a:rPr lang="nl-NL" dirty="0">
                <a:ea typeface="Calibri" panose="020F0502020204030204" pitchFamily="34" charset="0"/>
                <a:cs typeface="Times New Roman" panose="02020603050405020304" pitchFamily="18" charset="0"/>
              </a:rPr>
              <a:t>Arbeidsrecht en inhuur van zzp’ers</a:t>
            </a:r>
            <a:endParaRPr lang="nl-NL" dirty="0">
              <a:cs typeface="Times New Roman" panose="02020603050405020304" pitchFamily="18" charset="0"/>
            </a:endParaRPr>
          </a:p>
        </p:txBody>
      </p:sp>
    </p:spTree>
    <p:extLst>
      <p:ext uri="{BB962C8B-B14F-4D97-AF65-F5344CB8AC3E}">
        <p14:creationId xmlns:p14="http://schemas.microsoft.com/office/powerpoint/2010/main" val="3036217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F9E4E1-F51C-A5FF-CFE3-B83291D2EACA}"/>
              </a:ext>
            </a:extLst>
          </p:cNvPr>
          <p:cNvSpPr>
            <a:spLocks noGrp="1"/>
          </p:cNvSpPr>
          <p:nvPr>
            <p:ph type="title"/>
          </p:nvPr>
        </p:nvSpPr>
        <p:spPr/>
        <p:txBody>
          <a:bodyPr/>
          <a:lstStyle/>
          <a:p>
            <a:r>
              <a:rPr lang="nl-NL" dirty="0"/>
              <a:t>Risico’s onjuiste kwalificatie van de arbeidsrelatie</a:t>
            </a:r>
          </a:p>
        </p:txBody>
      </p:sp>
      <p:sp>
        <p:nvSpPr>
          <p:cNvPr id="3" name="Tijdelijke aanduiding voor tekst 2">
            <a:extLst>
              <a:ext uri="{FF2B5EF4-FFF2-40B4-BE49-F238E27FC236}">
                <a16:creationId xmlns:a16="http://schemas.microsoft.com/office/drawing/2014/main" id="{0DC49C9E-A1E4-69AF-B1D0-D443EC3A721F}"/>
              </a:ext>
            </a:extLst>
          </p:cNvPr>
          <p:cNvSpPr>
            <a:spLocks noGrp="1"/>
          </p:cNvSpPr>
          <p:nvPr>
            <p:ph type="body" sz="quarter" idx="13"/>
          </p:nvPr>
        </p:nvSpPr>
        <p:spPr>
          <a:xfrm>
            <a:off x="635000" y="3749487"/>
            <a:ext cx="11029176" cy="2794001"/>
          </a:xfrm>
        </p:spPr>
        <p:txBody>
          <a:bodyPr>
            <a:normAutofit fontScale="85000" lnSpcReduction="10000"/>
          </a:bodyPr>
          <a:lstStyle/>
          <a:p>
            <a:r>
              <a:rPr lang="nl-NL" dirty="0"/>
              <a:t>Arbeidsrechtelijk</a:t>
            </a:r>
          </a:p>
          <a:p>
            <a:pPr lvl="1"/>
            <a:r>
              <a:rPr lang="nl-NL" dirty="0"/>
              <a:t>Denk aan: nabetalingen van loon, vakantiegeld, loondoorbetaling bij ziekte en relevant voor andere arbeidsvoorwaarden</a:t>
            </a:r>
          </a:p>
          <a:p>
            <a:pPr lvl="1"/>
            <a:r>
              <a:rPr lang="nl-NL" dirty="0"/>
              <a:t>Mogelijk een cao van toepassing</a:t>
            </a:r>
          </a:p>
          <a:p>
            <a:r>
              <a:rPr lang="nl-NL" dirty="0"/>
              <a:t>Fiscaal </a:t>
            </a:r>
          </a:p>
          <a:p>
            <a:pPr lvl="1"/>
            <a:r>
              <a:rPr lang="nl-NL" dirty="0"/>
              <a:t>Denk aan: naheffingen, maar ook verrekening van belastingvoordelen dit bij zelfstandig ondernemerschap horen. </a:t>
            </a:r>
          </a:p>
          <a:p>
            <a:pPr marL="313200" lvl="1" indent="0">
              <a:buNone/>
            </a:pPr>
            <a:endParaRPr lang="nl-NL" dirty="0"/>
          </a:p>
          <a:p>
            <a:r>
              <a:rPr lang="nl-NL" dirty="0"/>
              <a:t>Sociaal zekerheidsrechtelijk</a:t>
            </a:r>
          </a:p>
          <a:p>
            <a:pPr lvl="1"/>
            <a:r>
              <a:rPr lang="nl-NL" dirty="0"/>
              <a:t>Denk aan: niet afgedragen premies sociale zekerheid, maar ook eventueel in verband met eigen risicodragerschap</a:t>
            </a:r>
          </a:p>
          <a:p>
            <a:r>
              <a:rPr lang="nl-NL" dirty="0"/>
              <a:t>Pensioen</a:t>
            </a:r>
          </a:p>
          <a:p>
            <a:pPr lvl="1"/>
            <a:r>
              <a:rPr lang="nl-NL" dirty="0"/>
              <a:t>Nabetalingen van pensioenpremies</a:t>
            </a:r>
          </a:p>
          <a:p>
            <a:pPr marL="313200" lvl="1" indent="0">
              <a:buNone/>
            </a:pPr>
            <a:endParaRPr lang="nl-NL" dirty="0"/>
          </a:p>
          <a:p>
            <a:endParaRPr lang="nl-NL" dirty="0"/>
          </a:p>
        </p:txBody>
      </p:sp>
      <p:sp>
        <p:nvSpPr>
          <p:cNvPr id="6" name="Tijdelijke aanduiding voor dianummer 5">
            <a:extLst>
              <a:ext uri="{FF2B5EF4-FFF2-40B4-BE49-F238E27FC236}">
                <a16:creationId xmlns:a16="http://schemas.microsoft.com/office/drawing/2014/main" id="{947537CA-785F-C4CC-72BE-FF3866590C95}"/>
              </a:ext>
            </a:extLst>
          </p:cNvPr>
          <p:cNvSpPr>
            <a:spLocks noGrp="1"/>
          </p:cNvSpPr>
          <p:nvPr>
            <p:ph type="sldNum" sz="quarter" idx="16"/>
          </p:nvPr>
        </p:nvSpPr>
        <p:spPr/>
        <p:txBody>
          <a:bodyPr/>
          <a:lstStyle/>
          <a:p>
            <a:fld id="{10A0A6AF-03C5-477E-939A-E28F7E7F05EA}" type="slidenum">
              <a:rPr lang="nl-NL" smtClean="0"/>
              <a:pPr/>
              <a:t>10</a:t>
            </a:fld>
            <a:endParaRPr lang="nl-NL" dirty="0"/>
          </a:p>
        </p:txBody>
      </p:sp>
    </p:spTree>
    <p:extLst>
      <p:ext uri="{BB962C8B-B14F-4D97-AF65-F5344CB8AC3E}">
        <p14:creationId xmlns:p14="http://schemas.microsoft.com/office/powerpoint/2010/main" val="2674948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120C3-E9F9-B995-F493-03F360D4AB87}"/>
              </a:ext>
            </a:extLst>
          </p:cNvPr>
          <p:cNvSpPr>
            <a:spLocks noGrp="1"/>
          </p:cNvSpPr>
          <p:nvPr>
            <p:ph type="title"/>
          </p:nvPr>
        </p:nvSpPr>
        <p:spPr/>
        <p:txBody>
          <a:bodyPr>
            <a:normAutofit/>
          </a:bodyPr>
          <a:lstStyle/>
          <a:p>
            <a:r>
              <a:rPr lang="nl-NL" sz="4800" dirty="0"/>
              <a:t>3. Het wetsvoorstel Verduidelijking beoordeling arbeidsrelaties en rechtsvermoeden (</a:t>
            </a:r>
            <a:r>
              <a:rPr lang="nl-NL" sz="4800" dirty="0" err="1"/>
              <a:t>Vbar</a:t>
            </a:r>
            <a:r>
              <a:rPr lang="nl-NL" sz="4800" dirty="0"/>
              <a:t>)</a:t>
            </a:r>
            <a:endParaRPr lang="nl-NL" dirty="0"/>
          </a:p>
        </p:txBody>
      </p:sp>
      <p:sp>
        <p:nvSpPr>
          <p:cNvPr id="3" name="Tijdelijke aanduiding voor tekst 2">
            <a:extLst>
              <a:ext uri="{FF2B5EF4-FFF2-40B4-BE49-F238E27FC236}">
                <a16:creationId xmlns:a16="http://schemas.microsoft.com/office/drawing/2014/main" id="{DC6BDC2B-5F9E-5B78-3383-0ECA613FC471}"/>
              </a:ext>
            </a:extLst>
          </p:cNvPr>
          <p:cNvSpPr>
            <a:spLocks noGrp="1"/>
          </p:cNvSpPr>
          <p:nvPr>
            <p:ph type="body" sz="quarter" idx="13"/>
          </p:nvPr>
        </p:nvSpPr>
        <p:spPr>
          <a:xfrm>
            <a:off x="635000" y="3749487"/>
            <a:ext cx="10923588" cy="2794001"/>
          </a:xfrm>
        </p:spPr>
        <p:txBody>
          <a:bodyPr>
            <a:normAutofit/>
          </a:bodyPr>
          <a:lstStyle/>
          <a:p>
            <a:pPr lvl="1">
              <a:buFont typeface="Wingdings" panose="05000000000000000000" pitchFamily="2" charset="2"/>
              <a:buChar char="Ø"/>
            </a:pPr>
            <a:r>
              <a:rPr lang="nl-NL" dirty="0"/>
              <a:t>Twee hoofdelementen</a:t>
            </a:r>
          </a:p>
          <a:p>
            <a:pPr marL="1087200" lvl="2" indent="-457200">
              <a:buAutoNum type="arabicParenR"/>
            </a:pPr>
            <a:r>
              <a:rPr lang="nl-NL" dirty="0"/>
              <a:t>Verduidelijking element “werken in dienst van” </a:t>
            </a:r>
          </a:p>
          <a:p>
            <a:pPr marL="1087200" lvl="2" indent="-457200">
              <a:buAutoNum type="arabicParenR"/>
            </a:pPr>
            <a:r>
              <a:rPr lang="nl-NL" dirty="0"/>
              <a:t>Introductie civielrechtelijk rechtsvermoeden</a:t>
            </a:r>
          </a:p>
          <a:p>
            <a:pPr marL="770400" lvl="1" indent="-457200">
              <a:buAutoNum type="arabicParenR"/>
            </a:pPr>
            <a:endParaRPr lang="nl-NL" dirty="0"/>
          </a:p>
          <a:p>
            <a:pPr marL="770400" lvl="1" indent="-457200">
              <a:buAutoNum type="arabicParenR"/>
            </a:pPr>
            <a:endParaRPr lang="nl-NL" dirty="0"/>
          </a:p>
          <a:p>
            <a:pPr marL="770400" lvl="1" indent="-457200">
              <a:buAutoNum type="arabicParenR"/>
            </a:pPr>
            <a:endParaRPr lang="nl-NL" dirty="0"/>
          </a:p>
          <a:p>
            <a:pPr lvl="1">
              <a:buFont typeface="Wingdings" panose="05000000000000000000" pitchFamily="2" charset="2"/>
              <a:buChar char="Ø"/>
            </a:pPr>
            <a:r>
              <a:rPr lang="nl-NL" sz="2000" dirty="0"/>
              <a:t>Het wetsvoorstel streeft twee hoofddoelen na: </a:t>
            </a:r>
            <a:endParaRPr lang="nl-NL" dirty="0"/>
          </a:p>
          <a:p>
            <a:pPr marL="1087200" lvl="2" indent="-457200">
              <a:buAutoNum type="arabicParenR"/>
            </a:pPr>
            <a:r>
              <a:rPr lang="nl-NL" dirty="0"/>
              <a:t>het bieden van een hanteerbaar toetsingskader zodat werkenden en werkgevenden meer duidelijkheid hebben omtrent hun rechtspositie, en</a:t>
            </a:r>
          </a:p>
          <a:p>
            <a:pPr marL="1087200" lvl="2" indent="-457200">
              <a:buFont typeface="Wingdings" panose="05000000000000000000" pitchFamily="2" charset="2"/>
              <a:buAutoNum type="arabicParenR"/>
            </a:pPr>
            <a:r>
              <a:rPr lang="nl-NL" dirty="0"/>
              <a:t>het verminderen van </a:t>
            </a:r>
            <a:br>
              <a:rPr lang="nl-NL" dirty="0"/>
            </a:br>
            <a:r>
              <a:rPr lang="nl-NL" dirty="0"/>
              <a:t>schijnzelfstandigheid.</a:t>
            </a:r>
          </a:p>
          <a:p>
            <a:pPr marL="1087200" lvl="2" indent="-457200">
              <a:buAutoNum type="arabicParenR"/>
            </a:pPr>
            <a:endParaRPr lang="nl-NL" dirty="0"/>
          </a:p>
        </p:txBody>
      </p:sp>
      <p:sp>
        <p:nvSpPr>
          <p:cNvPr id="6" name="Tijdelijke aanduiding voor dianummer 5">
            <a:extLst>
              <a:ext uri="{FF2B5EF4-FFF2-40B4-BE49-F238E27FC236}">
                <a16:creationId xmlns:a16="http://schemas.microsoft.com/office/drawing/2014/main" id="{2F35046E-FCC6-859D-5E01-B899EDEAD5E6}"/>
              </a:ext>
            </a:extLst>
          </p:cNvPr>
          <p:cNvSpPr>
            <a:spLocks noGrp="1"/>
          </p:cNvSpPr>
          <p:nvPr>
            <p:ph type="sldNum" sz="quarter" idx="16"/>
          </p:nvPr>
        </p:nvSpPr>
        <p:spPr/>
        <p:txBody>
          <a:bodyPr/>
          <a:lstStyle/>
          <a:p>
            <a:fld id="{10A0A6AF-03C5-477E-939A-E28F7E7F05EA}" type="slidenum">
              <a:rPr lang="nl-NL" smtClean="0"/>
              <a:pPr/>
              <a:t>11</a:t>
            </a:fld>
            <a:endParaRPr lang="nl-NL" dirty="0"/>
          </a:p>
        </p:txBody>
      </p:sp>
    </p:spTree>
    <p:extLst>
      <p:ext uri="{BB962C8B-B14F-4D97-AF65-F5344CB8AC3E}">
        <p14:creationId xmlns:p14="http://schemas.microsoft.com/office/powerpoint/2010/main" val="297703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7">
            <a:extLst>
              <a:ext uri="{FF2B5EF4-FFF2-40B4-BE49-F238E27FC236}">
                <a16:creationId xmlns:a16="http://schemas.microsoft.com/office/drawing/2014/main" id="{84EE4AD6-B3B4-EE8F-6CC1-E932BEF80DEC}"/>
              </a:ext>
            </a:extLst>
          </p:cNvPr>
          <p:cNvGraphicFramePr>
            <a:graphicFrameLocks noGrp="1"/>
          </p:cNvGraphicFramePr>
          <p:nvPr>
            <p:ph sz="quarter" idx="13"/>
          </p:nvPr>
        </p:nvGraphicFramePr>
        <p:xfrm>
          <a:off x="159990" y="314512"/>
          <a:ext cx="11872020" cy="6369768"/>
        </p:xfrm>
        <a:graphic>
          <a:graphicData uri="http://schemas.openxmlformats.org/drawingml/2006/table">
            <a:tbl>
              <a:tblPr firstRow="1" bandRow="1">
                <a:tableStyleId>{5C22544A-7EE6-4342-B048-85BDC9FD1C3A}</a:tableStyleId>
              </a:tblPr>
              <a:tblGrid>
                <a:gridCol w="3957340">
                  <a:extLst>
                    <a:ext uri="{9D8B030D-6E8A-4147-A177-3AD203B41FA5}">
                      <a16:colId xmlns:a16="http://schemas.microsoft.com/office/drawing/2014/main" val="3710172172"/>
                    </a:ext>
                  </a:extLst>
                </a:gridCol>
                <a:gridCol w="3957340">
                  <a:extLst>
                    <a:ext uri="{9D8B030D-6E8A-4147-A177-3AD203B41FA5}">
                      <a16:colId xmlns:a16="http://schemas.microsoft.com/office/drawing/2014/main" val="1762726809"/>
                    </a:ext>
                  </a:extLst>
                </a:gridCol>
                <a:gridCol w="3957340">
                  <a:extLst>
                    <a:ext uri="{9D8B030D-6E8A-4147-A177-3AD203B41FA5}">
                      <a16:colId xmlns:a16="http://schemas.microsoft.com/office/drawing/2014/main" val="1091721589"/>
                    </a:ext>
                  </a:extLst>
                </a:gridCol>
              </a:tblGrid>
              <a:tr h="1006588">
                <a:tc>
                  <a:txBody>
                    <a:bodyPr/>
                    <a:lstStyle/>
                    <a:p>
                      <a:r>
                        <a:rPr lang="nl-NL" sz="1200" dirty="0">
                          <a:solidFill>
                            <a:schemeClr val="tx1"/>
                          </a:solidFill>
                        </a:rPr>
                        <a:t>Indicaties die wijzen op werken als werknemer </a:t>
                      </a:r>
                      <a:br>
                        <a:rPr lang="nl-NL" sz="1200" dirty="0">
                          <a:solidFill>
                            <a:schemeClr val="tx1"/>
                          </a:solidFill>
                        </a:rPr>
                      </a:br>
                      <a:r>
                        <a:rPr lang="nl-NL" sz="1200" u="sng" dirty="0">
                          <a:solidFill>
                            <a:schemeClr val="tx1"/>
                          </a:solidFill>
                        </a:rPr>
                        <a:t>Werkinhoudelijke en organisatorische sturing</a:t>
                      </a:r>
                      <a:endParaRPr lang="nl-NL" sz="1200" dirty="0">
                        <a:solidFill>
                          <a:schemeClr val="tx1"/>
                        </a:solidFill>
                      </a:endParaRPr>
                    </a:p>
                  </a:txBody>
                  <a:tcPr/>
                </a:tc>
                <a:tc>
                  <a:txBody>
                    <a:bodyPr/>
                    <a:lstStyle/>
                    <a:p>
                      <a:r>
                        <a:rPr lang="nl-NL" sz="1200" b="1" kern="1200" noProof="0" dirty="0">
                          <a:solidFill>
                            <a:schemeClr val="tx1"/>
                          </a:solidFill>
                          <a:latin typeface="+mn-lt"/>
                          <a:ea typeface="+mn-ea"/>
                          <a:cs typeface="+mn-cs"/>
                        </a:rPr>
                        <a:t>Indicaties die wijzen op werken als zelfstandige binnen de arbeidsrelatie </a:t>
                      </a:r>
                      <a:endParaRPr lang="nl-NL" sz="1200" b="1" kern="1200" dirty="0">
                        <a:solidFill>
                          <a:schemeClr val="tx1"/>
                        </a:solidFill>
                        <a:latin typeface="+mn-lt"/>
                        <a:ea typeface="+mn-ea"/>
                        <a:cs typeface="+mn-cs"/>
                      </a:endParaRPr>
                    </a:p>
                    <a:p>
                      <a:r>
                        <a:rPr lang="nl-NL" sz="1200" b="1" u="sng" kern="1200" dirty="0">
                          <a:solidFill>
                            <a:schemeClr val="tx1"/>
                          </a:solidFill>
                          <a:latin typeface="+mn-lt"/>
                          <a:ea typeface="+mn-ea"/>
                          <a:cs typeface="+mn-cs"/>
                        </a:rPr>
                        <a:t>W</a:t>
                      </a:r>
                      <a:r>
                        <a:rPr lang="nl-NL" sz="1200" b="1" u="sng" kern="1200" noProof="0" dirty="0">
                          <a:solidFill>
                            <a:schemeClr val="tx1"/>
                          </a:solidFill>
                          <a:latin typeface="+mn-lt"/>
                          <a:ea typeface="+mn-ea"/>
                          <a:cs typeface="+mn-cs"/>
                        </a:rPr>
                        <a:t>erken voor eigen rekening en risico</a:t>
                      </a:r>
                      <a:endParaRPr lang="nl-NL" sz="1200" b="1" u="sng" kern="1200" dirty="0">
                        <a:solidFill>
                          <a:schemeClr val="tx1"/>
                        </a:solidFill>
                        <a:latin typeface="+mn-lt"/>
                        <a:ea typeface="+mn-ea"/>
                        <a:cs typeface="+mn-cs"/>
                      </a:endParaRPr>
                    </a:p>
                    <a:p>
                      <a:endParaRPr lang="nl-NL" sz="12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noProof="0" dirty="0">
                          <a:solidFill>
                            <a:schemeClr val="tx1"/>
                          </a:solidFill>
                          <a:latin typeface="+mn-lt"/>
                          <a:ea typeface="+mn-ea"/>
                          <a:cs typeface="+mn-cs"/>
                        </a:rPr>
                        <a:t>Kenmerken die wijzen op ondernemerschap van de persoon van de werkende (buiten de arbeidsrelatie gelegen) voor soortgelijke werkzaamheden. denk aan</a:t>
                      </a:r>
                      <a:endParaRPr lang="nl-NL" sz="1200" dirty="0">
                        <a:solidFill>
                          <a:srgbClr val="000000"/>
                        </a:solidFill>
                        <a:effectLst/>
                        <a:latin typeface="Verdana" panose="020B0604030504040204" pitchFamily="34" charset="0"/>
                        <a:ea typeface="DejaVu Sans"/>
                        <a:cs typeface="Lohit Hindi"/>
                      </a:endParaRPr>
                    </a:p>
                  </a:txBody>
                  <a:tcPr/>
                </a:tc>
                <a:extLst>
                  <a:ext uri="{0D108BD9-81ED-4DB2-BD59-A6C34878D82A}">
                    <a16:rowId xmlns:a16="http://schemas.microsoft.com/office/drawing/2014/main" val="1069858592"/>
                  </a:ext>
                </a:extLst>
              </a:tr>
              <a:tr h="106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Verdana" panose="020B0604030504040204" pitchFamily="34" charset="0"/>
                          <a:ea typeface="DejaVu Sans"/>
                          <a:cs typeface="Lohit Hindi"/>
                        </a:rPr>
                        <a:t>W1. De werkgevende is bevoegd om aanwijzingen en instructies te geven over de wijze waarop de werkende de werkzaamheden moet uitvoeren en de werkende moet deze ook opvolgen.</a:t>
                      </a:r>
                    </a:p>
                    <a:p>
                      <a:endParaRPr lang="nl-NL" sz="12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Verdana" panose="020B0604030504040204" pitchFamily="34" charset="0"/>
                          <a:ea typeface="DejaVu Sans"/>
                          <a:cs typeface="Lohit Hindi"/>
                        </a:rPr>
                        <a:t>Z1. De financiële risico’s en resultaten van de werkzaamheden liggen bij de werkende.</a:t>
                      </a:r>
                    </a:p>
                    <a:p>
                      <a:endParaRPr lang="nl-NL" sz="1200" dirty="0">
                        <a:solidFill>
                          <a:schemeClr val="tx1"/>
                        </a:solidFill>
                      </a:endParaRPr>
                    </a:p>
                  </a:txBody>
                  <a:tcPr/>
                </a:tc>
                <a:tc>
                  <a:txBody>
                    <a:bodyPr/>
                    <a:lstStyle/>
                    <a:p>
                      <a:r>
                        <a:rPr lang="nl-NL" sz="1200" dirty="0">
                          <a:solidFill>
                            <a:srgbClr val="000000"/>
                          </a:solidFill>
                          <a:latin typeface="Verdana" panose="020B0604030504040204" pitchFamily="34" charset="0"/>
                        </a:rPr>
                        <a:t>De werkende heeft meerdere opdrachtgevers per jaar</a:t>
                      </a:r>
                      <a:endParaRPr lang="nl-NL" sz="1200" dirty="0">
                        <a:solidFill>
                          <a:schemeClr val="tx1"/>
                        </a:solidFill>
                      </a:endParaRPr>
                    </a:p>
                  </a:txBody>
                  <a:tcPr/>
                </a:tc>
                <a:extLst>
                  <a:ext uri="{0D108BD9-81ED-4DB2-BD59-A6C34878D82A}">
                    <a16:rowId xmlns:a16="http://schemas.microsoft.com/office/drawing/2014/main" val="1079398788"/>
                  </a:ext>
                </a:extLst>
              </a:tr>
              <a:tr h="10632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Verdana" panose="020B0604030504040204" pitchFamily="34" charset="0"/>
                          <a:ea typeface="DejaVu Sans"/>
                          <a:cs typeface="Lohit Hindi"/>
                        </a:rPr>
                        <a:t>W2. De werkgevende heeft de mogelijkheid om de werkzaamheden van de werkende te controleren en is bevoegd om op basis daarvan in te grijpen. </a:t>
                      </a:r>
                    </a:p>
                    <a:p>
                      <a:endParaRPr lang="nl-NL" sz="12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Verdana" panose="020B0604030504040204" pitchFamily="34" charset="0"/>
                          <a:ea typeface="DejaVu Sans"/>
                          <a:cs typeface="Lohit Hindi"/>
                        </a:rPr>
                        <a:t>Z2. Bij het verrichten van de werkzaamheden is de werkende zelf verantwoordelijk voor gereedschap, hulpmiddelen en materialen.</a:t>
                      </a:r>
                    </a:p>
                    <a:p>
                      <a:endParaRPr lang="nl-NL" sz="1200" dirty="0">
                        <a:solidFill>
                          <a:schemeClr val="tx1"/>
                        </a:solidFill>
                      </a:endParaRPr>
                    </a:p>
                  </a:txBody>
                  <a:tcPr/>
                </a:tc>
                <a:tc>
                  <a:txBody>
                    <a:bodyPr/>
                    <a:lstStyle/>
                    <a:p>
                      <a:r>
                        <a:rPr lang="nl-NL" sz="1200" dirty="0">
                          <a:solidFill>
                            <a:srgbClr val="000000"/>
                          </a:solidFill>
                          <a:effectLst/>
                          <a:latin typeface="Verdana" panose="020B0604030504040204" pitchFamily="34" charset="0"/>
                          <a:ea typeface="DejaVu Sans"/>
                          <a:cs typeface="Lohit Hindi"/>
                        </a:rPr>
                        <a:t>De werkende besteedt tijd en/of geld aan het verwerven van een reputatie en het vinden van nieuwe klanten of opdrachtgevers</a:t>
                      </a:r>
                      <a:endParaRPr lang="nl-NL" sz="1200" dirty="0">
                        <a:solidFill>
                          <a:schemeClr val="tx1"/>
                        </a:solidFill>
                      </a:endParaRPr>
                    </a:p>
                  </a:txBody>
                  <a:tcPr/>
                </a:tc>
                <a:extLst>
                  <a:ext uri="{0D108BD9-81ED-4DB2-BD59-A6C34878D82A}">
                    <a16:rowId xmlns:a16="http://schemas.microsoft.com/office/drawing/2014/main" val="3619467685"/>
                  </a:ext>
                </a:extLst>
              </a:tr>
              <a:tr h="1077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Verdana" panose="020B0604030504040204" pitchFamily="34" charset="0"/>
                          <a:ea typeface="DejaVu Sans"/>
                          <a:cs typeface="Lohit Hindi"/>
                        </a:rPr>
                        <a:t>W3. De werkzaamheden worden verricht binnen het </a:t>
                      </a:r>
                      <a:r>
                        <a:rPr lang="nl-NL" sz="1200" dirty="0">
                          <a:solidFill>
                            <a:schemeClr val="tx1"/>
                          </a:solidFill>
                          <a:effectLst/>
                          <a:latin typeface="Verdana" panose="020B0604030504040204" pitchFamily="34" charset="0"/>
                          <a:ea typeface="DejaVu Sans"/>
                          <a:cs typeface="Lohit Hindi"/>
                        </a:rPr>
                        <a:t>organisatorisch</a:t>
                      </a:r>
                      <a:r>
                        <a:rPr lang="nl-NL" sz="1200" dirty="0">
                          <a:solidFill>
                            <a:srgbClr val="000000"/>
                          </a:solidFill>
                          <a:effectLst/>
                          <a:latin typeface="Verdana" panose="020B0604030504040204" pitchFamily="34" charset="0"/>
                          <a:ea typeface="DejaVu Sans"/>
                          <a:cs typeface="Lohit Hindi"/>
                        </a:rPr>
                        <a:t> kader van de organisatie van de werkgevende.</a:t>
                      </a:r>
                    </a:p>
                    <a:p>
                      <a:endParaRPr lang="nl-NL" sz="12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Verdana" panose="020B0604030504040204" pitchFamily="34" charset="0"/>
                          <a:ea typeface="DejaVu Sans"/>
                          <a:cs typeface="Lohit Hindi"/>
                        </a:rPr>
                        <a:t>Z3. De werkende is in het bezit van een specifieke opleiding, werkervaring, kennis of vaardigheden, die in de organisatie van de werkgevende niet structureel aanwezig is.</a:t>
                      </a:r>
                    </a:p>
                  </a:txBody>
                  <a:tcPr/>
                </a:tc>
                <a:tc>
                  <a:txBody>
                    <a:bodyPr/>
                    <a:lstStyle/>
                    <a:p>
                      <a:r>
                        <a:rPr lang="nl-NL" sz="1200" dirty="0">
                          <a:solidFill>
                            <a:srgbClr val="000000"/>
                          </a:solidFill>
                          <a:effectLst/>
                          <a:latin typeface="Verdana" panose="020B0604030504040204" pitchFamily="34" charset="0"/>
                          <a:ea typeface="DejaVu Sans"/>
                          <a:cs typeface="Lohit Hindi"/>
                        </a:rPr>
                        <a:t>De werkende heeft bedrijfsinvesteringen van enige omvang</a:t>
                      </a:r>
                      <a:endParaRPr lang="nl-NL" sz="1200" dirty="0">
                        <a:solidFill>
                          <a:schemeClr val="tx1"/>
                        </a:solidFill>
                      </a:endParaRPr>
                    </a:p>
                  </a:txBody>
                  <a:tcPr/>
                </a:tc>
                <a:extLst>
                  <a:ext uri="{0D108BD9-81ED-4DB2-BD59-A6C34878D82A}">
                    <a16:rowId xmlns:a16="http://schemas.microsoft.com/office/drawing/2014/main" val="2939660041"/>
                  </a:ext>
                </a:extLst>
              </a:tr>
              <a:tr h="12107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Verdana" panose="020B0604030504040204" pitchFamily="34" charset="0"/>
                          <a:ea typeface="DejaVu Sans"/>
                          <a:cs typeface="Lohit Hindi"/>
                        </a:rPr>
                        <a:t>W4. De werkzaamheden hebben een structureel karakter binnen de organisatie.</a:t>
                      </a:r>
                    </a:p>
                    <a:p>
                      <a:endParaRPr lang="nl-NL" sz="1200" kern="1200" dirty="0">
                        <a:solidFill>
                          <a:schemeClr val="tx1"/>
                        </a:solidFill>
                        <a:effectLst/>
                        <a:latin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Verdana" panose="020B0604030504040204" pitchFamily="34" charset="0"/>
                          <a:ea typeface="DejaVu Sans"/>
                          <a:cs typeface="Lohit Hindi"/>
                        </a:rPr>
                        <a:t>Z4. De werkende treedt tijdens de werkzaamheden zelfstandig naar buiten.</a:t>
                      </a:r>
                    </a:p>
                    <a:p>
                      <a:endParaRPr lang="nl-NL" sz="12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Verdana" panose="020B0604030504040204" pitchFamily="34" charset="0"/>
                          <a:ea typeface="DejaVu Sans"/>
                          <a:cs typeface="Lohit Hindi"/>
                        </a:rPr>
                        <a:t>De werkende gedraagt zich administratief als zelfstandig ondernemer: is ingeschreven bij de KVK, is btw-ondernemer en/of heeft recht op de fiscale voordelen van het ondernemerschap (zoals ondernemersfaciliteiten) </a:t>
                      </a:r>
                    </a:p>
                  </a:txBody>
                  <a:tcPr/>
                </a:tc>
                <a:extLst>
                  <a:ext uri="{0D108BD9-81ED-4DB2-BD59-A6C34878D82A}">
                    <a16:rowId xmlns:a16="http://schemas.microsoft.com/office/drawing/2014/main" val="1148456470"/>
                  </a:ext>
                </a:extLst>
              </a:tr>
              <a:tr h="822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Verdana" panose="020B0604030504040204" pitchFamily="34" charset="0"/>
                          <a:ea typeface="DejaVu Sans"/>
                          <a:cs typeface="Lohit Hindi"/>
                        </a:rPr>
                        <a:t>W5. Werkzaamheden worden zij-aan-zij verricht met werknemers die soortgelijke werkzaamheden verrichten.</a:t>
                      </a:r>
                      <a:endParaRPr lang="nl-NL" sz="1200" kern="12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endParaRPr>
                    </a:p>
                    <a:p>
                      <a:endParaRPr lang="nl-NL" sz="1200" kern="1200" dirty="0">
                        <a:solidFill>
                          <a:schemeClr val="tx1"/>
                        </a:solidFill>
                        <a:effectLst/>
                        <a:latin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Verdana" panose="020B0604030504040204" pitchFamily="34" charset="0"/>
                          <a:ea typeface="DejaVu Sans"/>
                          <a:cs typeface="Lohit Hindi"/>
                        </a:rPr>
                        <a:t>Z5. Er is sprake van een korte duur van de opdracht en/of een beperkt aantal uren per week.</a:t>
                      </a:r>
                    </a:p>
                  </a:txBody>
                  <a:tcPr/>
                </a:tc>
                <a:tc>
                  <a:txBody>
                    <a:bodyPr/>
                    <a:lstStyle/>
                    <a:p>
                      <a:endParaRPr lang="nl-NL" sz="1200" dirty="0">
                        <a:solidFill>
                          <a:schemeClr val="tx1"/>
                        </a:solidFill>
                      </a:endParaRPr>
                    </a:p>
                  </a:txBody>
                  <a:tcPr/>
                </a:tc>
                <a:extLst>
                  <a:ext uri="{0D108BD9-81ED-4DB2-BD59-A6C34878D82A}">
                    <a16:rowId xmlns:a16="http://schemas.microsoft.com/office/drawing/2014/main" val="188123156"/>
                  </a:ext>
                </a:extLst>
              </a:tr>
            </a:tbl>
          </a:graphicData>
        </a:graphic>
      </p:graphicFrame>
      <p:sp>
        <p:nvSpPr>
          <p:cNvPr id="6" name="Tijdelijke aanduiding voor dianummer 5">
            <a:extLst>
              <a:ext uri="{FF2B5EF4-FFF2-40B4-BE49-F238E27FC236}">
                <a16:creationId xmlns:a16="http://schemas.microsoft.com/office/drawing/2014/main" id="{98D61B05-1491-DCB2-F5F0-FD637D34B3BE}"/>
              </a:ext>
            </a:extLst>
          </p:cNvPr>
          <p:cNvSpPr>
            <a:spLocks noGrp="1"/>
          </p:cNvSpPr>
          <p:nvPr>
            <p:ph type="sldNum" sz="quarter" idx="16"/>
          </p:nvPr>
        </p:nvSpPr>
        <p:spPr/>
        <p:txBody>
          <a:bodyPr/>
          <a:lstStyle/>
          <a:p>
            <a:fld id="{10A0A6AF-03C5-477E-939A-E28F7E7F05EA}" type="slidenum">
              <a:rPr lang="nl-NL" smtClean="0"/>
              <a:pPr/>
              <a:t>12</a:t>
            </a:fld>
            <a:endParaRPr lang="nl-NL" dirty="0"/>
          </a:p>
        </p:txBody>
      </p:sp>
    </p:spTree>
    <p:extLst>
      <p:ext uri="{BB962C8B-B14F-4D97-AF65-F5344CB8AC3E}">
        <p14:creationId xmlns:p14="http://schemas.microsoft.com/office/powerpoint/2010/main" val="1285908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665C15-F71A-2838-1A17-BF578E723A66}"/>
              </a:ext>
            </a:extLst>
          </p:cNvPr>
          <p:cNvSpPr>
            <a:spLocks noGrp="1"/>
          </p:cNvSpPr>
          <p:nvPr>
            <p:ph type="title"/>
          </p:nvPr>
        </p:nvSpPr>
        <p:spPr/>
        <p:txBody>
          <a:bodyPr/>
          <a:lstStyle/>
          <a:p>
            <a:r>
              <a:rPr lang="nl-NL" dirty="0"/>
              <a:t>Weerlegbaar rechtsvermoeden op basis van een uurtarief</a:t>
            </a:r>
          </a:p>
        </p:txBody>
      </p:sp>
      <p:sp>
        <p:nvSpPr>
          <p:cNvPr id="3" name="Tijdelijke aanduiding voor tekst 2">
            <a:extLst>
              <a:ext uri="{FF2B5EF4-FFF2-40B4-BE49-F238E27FC236}">
                <a16:creationId xmlns:a16="http://schemas.microsoft.com/office/drawing/2014/main" id="{CFD4531F-150E-908A-E9C2-5D26A7B690CE}"/>
              </a:ext>
            </a:extLst>
          </p:cNvPr>
          <p:cNvSpPr>
            <a:spLocks noGrp="1"/>
          </p:cNvSpPr>
          <p:nvPr>
            <p:ph type="body" sz="quarter" idx="13"/>
          </p:nvPr>
        </p:nvSpPr>
        <p:spPr/>
        <p:txBody>
          <a:bodyPr>
            <a:normAutofit fontScale="92500" lnSpcReduction="20000"/>
          </a:bodyPr>
          <a:lstStyle/>
          <a:p>
            <a:pPr>
              <a:buFont typeface="Wingdings" panose="05000000000000000000" pitchFamily="2" charset="2"/>
              <a:buChar char="Ø"/>
            </a:pPr>
            <a:r>
              <a:rPr lang="nl-NL" dirty="0"/>
              <a:t>Uurtarief € 33,- (peildatum 1 juli 2023)</a:t>
            </a:r>
          </a:p>
          <a:p>
            <a:pPr>
              <a:buFont typeface="Wingdings" panose="05000000000000000000" pitchFamily="2" charset="2"/>
              <a:buChar char="Ø"/>
            </a:pPr>
            <a:r>
              <a:rPr lang="nl-NL" dirty="0"/>
              <a:t>Uitsluitend civielrechtelijk</a:t>
            </a:r>
          </a:p>
          <a:p>
            <a:pPr>
              <a:buFont typeface="Wingdings" panose="05000000000000000000" pitchFamily="2" charset="2"/>
              <a:buChar char="Ø"/>
            </a:pPr>
            <a:r>
              <a:rPr lang="nl-NL" dirty="0"/>
              <a:t>Het rechtsvermoeden is weerlegbaar door de werkgever</a:t>
            </a:r>
          </a:p>
          <a:p>
            <a:pPr>
              <a:buFont typeface="Wingdings" panose="05000000000000000000" pitchFamily="2" charset="2"/>
              <a:buChar char="Ø"/>
            </a:pPr>
            <a:endParaRPr lang="nl-NL" dirty="0"/>
          </a:p>
          <a:p>
            <a:pPr>
              <a:buFont typeface="Wingdings" panose="05000000000000000000" pitchFamily="2" charset="2"/>
              <a:buChar char="Ø"/>
            </a:pPr>
            <a:endParaRPr lang="nl-NL" dirty="0"/>
          </a:p>
          <a:p>
            <a:pPr>
              <a:buFont typeface="Wingdings" panose="05000000000000000000" pitchFamily="2" charset="2"/>
              <a:buChar char="Ø"/>
            </a:pPr>
            <a:r>
              <a:rPr lang="nl-NL"/>
              <a:t>Doelen</a:t>
            </a:r>
            <a:r>
              <a:rPr lang="nl-NL" dirty="0"/>
              <a:t>:</a:t>
            </a:r>
          </a:p>
          <a:p>
            <a:pPr lvl="1"/>
            <a:r>
              <a:rPr lang="nl-NL" sz="2400" dirty="0"/>
              <a:t>arbeidsovereenkomst bij laag tarief makkelijker opeisbaar maken én</a:t>
            </a:r>
          </a:p>
          <a:p>
            <a:pPr lvl="1"/>
            <a:r>
              <a:rPr lang="nl-NL" sz="2400" dirty="0"/>
              <a:t>preventieve werking</a:t>
            </a:r>
          </a:p>
          <a:p>
            <a:pPr>
              <a:buFont typeface="Wingdings" panose="05000000000000000000" pitchFamily="2" charset="2"/>
              <a:buChar char="Ø"/>
            </a:pPr>
            <a:endParaRPr lang="nl-NL" dirty="0"/>
          </a:p>
        </p:txBody>
      </p:sp>
      <p:sp>
        <p:nvSpPr>
          <p:cNvPr id="6" name="Tijdelijke aanduiding voor dianummer 5">
            <a:extLst>
              <a:ext uri="{FF2B5EF4-FFF2-40B4-BE49-F238E27FC236}">
                <a16:creationId xmlns:a16="http://schemas.microsoft.com/office/drawing/2014/main" id="{6AA578B7-8048-26F2-9AA7-4720EB6A0ABB}"/>
              </a:ext>
            </a:extLst>
          </p:cNvPr>
          <p:cNvSpPr>
            <a:spLocks noGrp="1"/>
          </p:cNvSpPr>
          <p:nvPr>
            <p:ph type="sldNum" sz="quarter" idx="16"/>
          </p:nvPr>
        </p:nvSpPr>
        <p:spPr/>
        <p:txBody>
          <a:bodyPr/>
          <a:lstStyle/>
          <a:p>
            <a:fld id="{10A0A6AF-03C5-477E-939A-E28F7E7F05EA}" type="slidenum">
              <a:rPr lang="nl-NL" smtClean="0"/>
              <a:pPr/>
              <a:t>13</a:t>
            </a:fld>
            <a:endParaRPr lang="nl-NL" dirty="0"/>
          </a:p>
        </p:txBody>
      </p:sp>
    </p:spTree>
    <p:extLst>
      <p:ext uri="{BB962C8B-B14F-4D97-AF65-F5344CB8AC3E}">
        <p14:creationId xmlns:p14="http://schemas.microsoft.com/office/powerpoint/2010/main" val="1075936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E8E30-A35E-81F1-81DE-8BF20AE5F0E7}"/>
              </a:ext>
            </a:extLst>
          </p:cNvPr>
          <p:cNvSpPr>
            <a:spLocks noGrp="1"/>
          </p:cNvSpPr>
          <p:nvPr>
            <p:ph type="title"/>
          </p:nvPr>
        </p:nvSpPr>
        <p:spPr/>
        <p:txBody>
          <a:bodyPr/>
          <a:lstStyle/>
          <a:p>
            <a:r>
              <a:rPr lang="nl-NL" dirty="0"/>
              <a:t>Planning </a:t>
            </a:r>
          </a:p>
        </p:txBody>
      </p:sp>
      <p:sp>
        <p:nvSpPr>
          <p:cNvPr id="3" name="Tijdelijke aanduiding voor tekst 2">
            <a:extLst>
              <a:ext uri="{FF2B5EF4-FFF2-40B4-BE49-F238E27FC236}">
                <a16:creationId xmlns:a16="http://schemas.microsoft.com/office/drawing/2014/main" id="{44800C4F-3323-9CCD-FD67-0D8ABDA74043}"/>
              </a:ext>
            </a:extLst>
          </p:cNvPr>
          <p:cNvSpPr>
            <a:spLocks noGrp="1"/>
          </p:cNvSpPr>
          <p:nvPr>
            <p:ph type="body" sz="quarter" idx="13"/>
          </p:nvPr>
        </p:nvSpPr>
        <p:spPr/>
        <p:txBody>
          <a:bodyPr/>
          <a:lstStyle/>
          <a:p>
            <a:r>
              <a:rPr lang="nl-NL" dirty="0"/>
              <a:t>Wetsvoorstel nu bij Raad van State</a:t>
            </a:r>
          </a:p>
          <a:p>
            <a:r>
              <a:rPr lang="nl-NL" dirty="0"/>
              <a:t>Voortgang afhankelijk tijdstip en politieke keuze n.a.v. advies</a:t>
            </a:r>
          </a:p>
        </p:txBody>
      </p:sp>
      <p:sp>
        <p:nvSpPr>
          <p:cNvPr id="4" name="Tijdelijke aanduiding voor datum 3">
            <a:extLst>
              <a:ext uri="{FF2B5EF4-FFF2-40B4-BE49-F238E27FC236}">
                <a16:creationId xmlns:a16="http://schemas.microsoft.com/office/drawing/2014/main" id="{44BB199D-C25D-F8EB-D790-B4A66B317DBF}"/>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CDF442E0-180B-8904-B456-AED759F28892}"/>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C370D51A-DD54-A0C5-0E95-0FB3867136F8}"/>
              </a:ext>
            </a:extLst>
          </p:cNvPr>
          <p:cNvSpPr>
            <a:spLocks noGrp="1"/>
          </p:cNvSpPr>
          <p:nvPr>
            <p:ph type="sldNum" sz="quarter" idx="16"/>
          </p:nvPr>
        </p:nvSpPr>
        <p:spPr/>
        <p:txBody>
          <a:bodyPr/>
          <a:lstStyle/>
          <a:p>
            <a:fld id="{10A0A6AF-03C5-477E-939A-E28F7E7F05EA}" type="slidenum">
              <a:rPr lang="nl-NL" smtClean="0"/>
              <a:pPr/>
              <a:t>14</a:t>
            </a:fld>
            <a:endParaRPr lang="nl-NL" dirty="0"/>
          </a:p>
        </p:txBody>
      </p:sp>
    </p:spTree>
    <p:extLst>
      <p:ext uri="{BB962C8B-B14F-4D97-AF65-F5344CB8AC3E}">
        <p14:creationId xmlns:p14="http://schemas.microsoft.com/office/powerpoint/2010/main" val="881031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9A07A-39E0-2A88-0475-2F781EB2CA25}"/>
              </a:ext>
            </a:extLst>
          </p:cNvPr>
          <p:cNvSpPr>
            <a:spLocks noGrp="1"/>
          </p:cNvSpPr>
          <p:nvPr>
            <p:ph type="title"/>
          </p:nvPr>
        </p:nvSpPr>
        <p:spPr/>
        <p:txBody>
          <a:bodyPr/>
          <a:lstStyle/>
          <a:p>
            <a:pPr algn="ctr"/>
            <a:r>
              <a:rPr lang="nl-NL" dirty="0"/>
              <a:t>4. Interne beheersing</a:t>
            </a:r>
          </a:p>
        </p:txBody>
      </p:sp>
      <p:sp>
        <p:nvSpPr>
          <p:cNvPr id="3" name="Tijdelijke aanduiding voor tekst 2">
            <a:extLst>
              <a:ext uri="{FF2B5EF4-FFF2-40B4-BE49-F238E27FC236}">
                <a16:creationId xmlns:a16="http://schemas.microsoft.com/office/drawing/2014/main" id="{7DBE1251-5A01-D285-3C8C-E79F3CAC31B0}"/>
              </a:ext>
            </a:extLst>
          </p:cNvPr>
          <p:cNvSpPr>
            <a:spLocks noGrp="1"/>
          </p:cNvSpPr>
          <p:nvPr>
            <p:ph type="body" sz="quarter" idx="13"/>
          </p:nvPr>
        </p:nvSpPr>
        <p:spPr>
          <a:xfrm>
            <a:off x="3867265" y="3549275"/>
            <a:ext cx="7440071" cy="2994213"/>
          </a:xfrm>
        </p:spPr>
        <p:txBody>
          <a:bodyPr>
            <a:normAutofit/>
          </a:bodyPr>
          <a:lstStyle/>
          <a:p>
            <a:pPr marL="0" indent="0" algn="ctr">
              <a:buNone/>
            </a:pPr>
            <a:r>
              <a:rPr lang="nl-NL" dirty="0"/>
              <a:t>Wat kan ik doen als ik hier zelf aan de slag mee wil als organisatie? </a:t>
            </a:r>
          </a:p>
        </p:txBody>
      </p:sp>
      <p:sp>
        <p:nvSpPr>
          <p:cNvPr id="6" name="Tijdelijke aanduiding voor dianummer 5">
            <a:extLst>
              <a:ext uri="{FF2B5EF4-FFF2-40B4-BE49-F238E27FC236}">
                <a16:creationId xmlns:a16="http://schemas.microsoft.com/office/drawing/2014/main" id="{4B156E65-CF21-DD48-C5F4-CA6E22C701CC}"/>
              </a:ext>
            </a:extLst>
          </p:cNvPr>
          <p:cNvSpPr>
            <a:spLocks noGrp="1"/>
          </p:cNvSpPr>
          <p:nvPr>
            <p:ph type="sldNum" sz="quarter" idx="16"/>
          </p:nvPr>
        </p:nvSpPr>
        <p:spPr/>
        <p:txBody>
          <a:bodyPr/>
          <a:lstStyle/>
          <a:p>
            <a:fld id="{10A0A6AF-03C5-477E-939A-E28F7E7F05EA}" type="slidenum">
              <a:rPr lang="nl-NL" smtClean="0"/>
              <a:pPr/>
              <a:t>15</a:t>
            </a:fld>
            <a:endParaRPr lang="nl-NL" dirty="0"/>
          </a:p>
        </p:txBody>
      </p:sp>
    </p:spTree>
    <p:extLst>
      <p:ext uri="{BB962C8B-B14F-4D97-AF65-F5344CB8AC3E}">
        <p14:creationId xmlns:p14="http://schemas.microsoft.com/office/powerpoint/2010/main" val="118542820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2E68CA-197C-B3D2-F73F-1DB05A1A2BF6}"/>
              </a:ext>
            </a:extLst>
          </p:cNvPr>
          <p:cNvSpPr>
            <a:spLocks noGrp="1"/>
          </p:cNvSpPr>
          <p:nvPr>
            <p:ph type="title"/>
          </p:nvPr>
        </p:nvSpPr>
        <p:spPr/>
        <p:txBody>
          <a:bodyPr/>
          <a:lstStyle/>
          <a:p>
            <a:r>
              <a:rPr lang="nl-NL" dirty="0"/>
              <a:t>Mogelijk stappenplan organisaties</a:t>
            </a:r>
          </a:p>
        </p:txBody>
      </p:sp>
      <p:sp>
        <p:nvSpPr>
          <p:cNvPr id="3" name="Tijdelijke aanduiding voor tekst 2">
            <a:extLst>
              <a:ext uri="{FF2B5EF4-FFF2-40B4-BE49-F238E27FC236}">
                <a16:creationId xmlns:a16="http://schemas.microsoft.com/office/drawing/2014/main" id="{D6DDAEB5-6614-7C98-3233-BE19D5C6FAF4}"/>
              </a:ext>
            </a:extLst>
          </p:cNvPr>
          <p:cNvSpPr>
            <a:spLocks noGrp="1"/>
          </p:cNvSpPr>
          <p:nvPr>
            <p:ph type="body" sz="quarter" idx="13"/>
          </p:nvPr>
        </p:nvSpPr>
        <p:spPr/>
        <p:txBody>
          <a:bodyPr>
            <a:normAutofit fontScale="92500" lnSpcReduction="10000"/>
          </a:bodyPr>
          <a:lstStyle/>
          <a:p>
            <a:pPr marL="457200" indent="-457200">
              <a:buFont typeface="+mj-lt"/>
              <a:buAutoNum type="arabicPeriod"/>
            </a:pPr>
            <a:r>
              <a:rPr lang="nl-NL" dirty="0">
                <a:latin typeface="+mj-lt"/>
              </a:rPr>
              <a:t>Breng in kaart wie als zelfstandige werkzaam is </a:t>
            </a:r>
          </a:p>
          <a:p>
            <a:pPr marL="457200" indent="-457200">
              <a:buFont typeface="+mj-lt"/>
              <a:buAutoNum type="arabicPeriod"/>
            </a:pPr>
            <a:r>
              <a:rPr lang="nl-NL" dirty="0">
                <a:latin typeface="+mj-lt"/>
              </a:rPr>
              <a:t>Controleer de contracten</a:t>
            </a:r>
          </a:p>
          <a:p>
            <a:pPr marL="457200" indent="-457200">
              <a:buFont typeface="+mj-lt"/>
              <a:buAutoNum type="arabicPeriod"/>
            </a:pPr>
            <a:r>
              <a:rPr lang="nl-NL" dirty="0">
                <a:latin typeface="+mj-lt"/>
              </a:rPr>
              <a:t>Check hoe in de praktijk gewerkt wordt</a:t>
            </a:r>
          </a:p>
          <a:p>
            <a:pPr marL="457200" indent="-457200">
              <a:buFont typeface="+mj-lt"/>
              <a:buAutoNum type="arabicPeriod"/>
            </a:pPr>
            <a:r>
              <a:rPr lang="nl-NL" dirty="0">
                <a:latin typeface="+mj-lt"/>
              </a:rPr>
              <a:t>Bij twijfel: gebruik de </a:t>
            </a:r>
            <a:r>
              <a:rPr lang="nl-NL" b="0" i="0" dirty="0" err="1">
                <a:solidFill>
                  <a:srgbClr val="000000"/>
                </a:solidFill>
                <a:effectLst/>
                <a:latin typeface="+mj-lt"/>
              </a:rPr>
              <a:t>de</a:t>
            </a:r>
            <a:r>
              <a:rPr lang="nl-NL" b="0" i="0" dirty="0">
                <a:solidFill>
                  <a:srgbClr val="000000"/>
                </a:solidFill>
                <a:effectLst/>
                <a:latin typeface="+mj-lt"/>
              </a:rPr>
              <a:t> </a:t>
            </a:r>
            <a:r>
              <a:rPr lang="nl-NL" b="0" i="0" u="sng" dirty="0">
                <a:solidFill>
                  <a:srgbClr val="01689B"/>
                </a:solidFill>
                <a:effectLst/>
                <a:latin typeface="+mj-lt"/>
                <a:hlinkClick r:id="rId2"/>
              </a:rPr>
              <a:t>Webmodule Beoordeling Arbeidsrelatie</a:t>
            </a:r>
            <a:r>
              <a:rPr lang="nl-NL" b="0" i="0" dirty="0">
                <a:solidFill>
                  <a:srgbClr val="000000"/>
                </a:solidFill>
                <a:effectLst/>
                <a:latin typeface="+mj-lt"/>
              </a:rPr>
              <a:t>. </a:t>
            </a:r>
            <a:r>
              <a:rPr lang="nl-NL" dirty="0">
                <a:solidFill>
                  <a:srgbClr val="000000"/>
                </a:solidFill>
                <a:latin typeface="+mj-lt"/>
              </a:rPr>
              <a:t>Meer informatie in het Handboek </a:t>
            </a:r>
            <a:r>
              <a:rPr lang="nl-NL" b="0" i="0" u="sng" dirty="0">
                <a:solidFill>
                  <a:srgbClr val="01689B"/>
                </a:solidFill>
                <a:effectLst/>
                <a:latin typeface="+mj-lt"/>
                <a:hlinkClick r:id="rId3"/>
              </a:rPr>
              <a:t>Loonheffingen</a:t>
            </a:r>
            <a:r>
              <a:rPr lang="nl-NL" b="0" i="0" dirty="0">
                <a:solidFill>
                  <a:srgbClr val="000000"/>
                </a:solidFill>
                <a:effectLst/>
                <a:latin typeface="+mj-lt"/>
              </a:rPr>
              <a:t>. </a:t>
            </a:r>
          </a:p>
          <a:p>
            <a:pPr marL="457200" indent="-457200">
              <a:buFont typeface="+mj-lt"/>
              <a:buAutoNum type="arabicPeriod"/>
            </a:pPr>
            <a:r>
              <a:rPr lang="nl-NL" dirty="0">
                <a:solidFill>
                  <a:srgbClr val="000000"/>
                </a:solidFill>
                <a:latin typeface="+mj-lt"/>
              </a:rPr>
              <a:t>Indien echt nodig: vooroverleg</a:t>
            </a:r>
          </a:p>
          <a:p>
            <a:pPr marL="457200" indent="-457200">
              <a:buFont typeface="+mj-lt"/>
              <a:buAutoNum type="arabicPeriod"/>
            </a:pPr>
            <a:r>
              <a:rPr lang="nl-NL" dirty="0">
                <a:solidFill>
                  <a:srgbClr val="000000"/>
                </a:solidFill>
                <a:latin typeface="+mj-lt"/>
              </a:rPr>
              <a:t>Pas de situatie waar nodig aan: ga in gesprek met werkende </a:t>
            </a:r>
          </a:p>
          <a:p>
            <a:pPr marL="457200" indent="-457200">
              <a:buFont typeface="+mj-lt"/>
              <a:buAutoNum type="arabicPeriod"/>
            </a:pPr>
            <a:r>
              <a:rPr lang="nl-NL" dirty="0">
                <a:latin typeface="+mj-lt"/>
              </a:rPr>
              <a:t>Evalueer periodiek de praktijk</a:t>
            </a:r>
          </a:p>
        </p:txBody>
      </p:sp>
      <p:sp>
        <p:nvSpPr>
          <p:cNvPr id="4" name="Tijdelijke aanduiding voor datum 3">
            <a:extLst>
              <a:ext uri="{FF2B5EF4-FFF2-40B4-BE49-F238E27FC236}">
                <a16:creationId xmlns:a16="http://schemas.microsoft.com/office/drawing/2014/main" id="{09C571D9-782F-B9FE-0287-D68502F521EE}"/>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84B7467F-A0AE-0019-B090-2F012CC7EAA4}"/>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8F6AD466-68A2-8DB5-F40B-23B7F1D3CC1B}"/>
              </a:ext>
            </a:extLst>
          </p:cNvPr>
          <p:cNvSpPr>
            <a:spLocks noGrp="1"/>
          </p:cNvSpPr>
          <p:nvPr>
            <p:ph type="sldNum" sz="quarter" idx="16"/>
          </p:nvPr>
        </p:nvSpPr>
        <p:spPr/>
        <p:txBody>
          <a:bodyPr/>
          <a:lstStyle/>
          <a:p>
            <a:fld id="{10A0A6AF-03C5-477E-939A-E28F7E7F05EA}" type="slidenum">
              <a:rPr lang="nl-NL" smtClean="0"/>
              <a:pPr/>
              <a:t>16</a:t>
            </a:fld>
            <a:endParaRPr lang="nl-NL" dirty="0"/>
          </a:p>
        </p:txBody>
      </p:sp>
    </p:spTree>
    <p:extLst>
      <p:ext uri="{BB962C8B-B14F-4D97-AF65-F5344CB8AC3E}">
        <p14:creationId xmlns:p14="http://schemas.microsoft.com/office/powerpoint/2010/main" val="3256581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CDF3F-F465-266C-1561-231C6989C92D}"/>
              </a:ext>
            </a:extLst>
          </p:cNvPr>
          <p:cNvSpPr>
            <a:spLocks noGrp="1"/>
          </p:cNvSpPr>
          <p:nvPr>
            <p:ph type="title"/>
          </p:nvPr>
        </p:nvSpPr>
        <p:spPr/>
        <p:txBody>
          <a:bodyPr/>
          <a:lstStyle/>
          <a:p>
            <a:r>
              <a:rPr lang="nl-NL" dirty="0"/>
              <a:t>Werkende blijkt werknemer, wat nu? </a:t>
            </a:r>
          </a:p>
        </p:txBody>
      </p:sp>
      <p:sp>
        <p:nvSpPr>
          <p:cNvPr id="3" name="Tijdelijke aanduiding voor tekst 2">
            <a:extLst>
              <a:ext uri="{FF2B5EF4-FFF2-40B4-BE49-F238E27FC236}">
                <a16:creationId xmlns:a16="http://schemas.microsoft.com/office/drawing/2014/main" id="{19E7FBEB-CCB7-9E71-55FE-CB9D82A6DDEA}"/>
              </a:ext>
            </a:extLst>
          </p:cNvPr>
          <p:cNvSpPr>
            <a:spLocks noGrp="1"/>
          </p:cNvSpPr>
          <p:nvPr>
            <p:ph type="body" sz="quarter" idx="13"/>
          </p:nvPr>
        </p:nvSpPr>
        <p:spPr/>
        <p:txBody>
          <a:bodyPr/>
          <a:lstStyle/>
          <a:p>
            <a:r>
              <a:rPr lang="nl-NL" dirty="0"/>
              <a:t>Zet de overeenkomst ook formeel om (dit zorgt voor heldere afspraken over loon, duur, evt. bedingen)</a:t>
            </a:r>
          </a:p>
          <a:p>
            <a:r>
              <a:rPr lang="nl-NL" dirty="0"/>
              <a:t>Neem werknemer op in de loonadministratie </a:t>
            </a:r>
          </a:p>
          <a:p>
            <a:r>
              <a:rPr lang="nl-NL" dirty="0"/>
              <a:t>Meld persoon aan bij het pensioenfonds</a:t>
            </a:r>
          </a:p>
          <a:p>
            <a:endParaRPr lang="nl-NL" dirty="0"/>
          </a:p>
        </p:txBody>
      </p:sp>
      <p:sp>
        <p:nvSpPr>
          <p:cNvPr id="4" name="Tijdelijke aanduiding voor datum 3">
            <a:extLst>
              <a:ext uri="{FF2B5EF4-FFF2-40B4-BE49-F238E27FC236}">
                <a16:creationId xmlns:a16="http://schemas.microsoft.com/office/drawing/2014/main" id="{3B34A61F-24FF-9A6B-37B4-ADDFAC572FA8}"/>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98BB1FDE-92CB-422B-5DCB-C336FB2BBC69}"/>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A526807A-D847-FE32-2E53-AF660D3F6602}"/>
              </a:ext>
            </a:extLst>
          </p:cNvPr>
          <p:cNvSpPr>
            <a:spLocks noGrp="1"/>
          </p:cNvSpPr>
          <p:nvPr>
            <p:ph type="sldNum" sz="quarter" idx="16"/>
          </p:nvPr>
        </p:nvSpPr>
        <p:spPr/>
        <p:txBody>
          <a:bodyPr/>
          <a:lstStyle/>
          <a:p>
            <a:fld id="{10A0A6AF-03C5-477E-939A-E28F7E7F05EA}" type="slidenum">
              <a:rPr lang="nl-NL" smtClean="0"/>
              <a:pPr/>
              <a:t>17</a:t>
            </a:fld>
            <a:endParaRPr lang="nl-NL" dirty="0"/>
          </a:p>
        </p:txBody>
      </p:sp>
    </p:spTree>
    <p:extLst>
      <p:ext uri="{BB962C8B-B14F-4D97-AF65-F5344CB8AC3E}">
        <p14:creationId xmlns:p14="http://schemas.microsoft.com/office/powerpoint/2010/main" val="802702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34A59-DCAE-60DF-620F-A9943410DBF8}"/>
              </a:ext>
            </a:extLst>
          </p:cNvPr>
          <p:cNvSpPr>
            <a:spLocks noGrp="1"/>
          </p:cNvSpPr>
          <p:nvPr>
            <p:ph type="title"/>
          </p:nvPr>
        </p:nvSpPr>
        <p:spPr/>
        <p:txBody>
          <a:bodyPr/>
          <a:lstStyle/>
          <a:p>
            <a:r>
              <a:rPr lang="nl-NL" dirty="0"/>
              <a:t>Werken </a:t>
            </a:r>
            <a:r>
              <a:rPr lang="nl-NL"/>
              <a:t>met intermediair</a:t>
            </a:r>
            <a:endParaRPr lang="nl-NL" dirty="0"/>
          </a:p>
        </p:txBody>
      </p:sp>
      <p:sp>
        <p:nvSpPr>
          <p:cNvPr id="3" name="Tijdelijke aanduiding voor tekst 2">
            <a:extLst>
              <a:ext uri="{FF2B5EF4-FFF2-40B4-BE49-F238E27FC236}">
                <a16:creationId xmlns:a16="http://schemas.microsoft.com/office/drawing/2014/main" id="{DBD78BAB-654A-F870-3D8C-60681A7546A9}"/>
              </a:ext>
            </a:extLst>
          </p:cNvPr>
          <p:cNvSpPr>
            <a:spLocks noGrp="1"/>
          </p:cNvSpPr>
          <p:nvPr>
            <p:ph type="body" sz="quarter" idx="13"/>
          </p:nvPr>
        </p:nvSpPr>
        <p:spPr/>
        <p:txBody>
          <a:bodyPr/>
          <a:lstStyle/>
          <a:p>
            <a:r>
              <a:rPr lang="nl-NL" dirty="0"/>
              <a:t>Let op! </a:t>
            </a:r>
            <a:r>
              <a:rPr lang="nl-NL" b="0" i="0" dirty="0">
                <a:solidFill>
                  <a:srgbClr val="000000"/>
                </a:solidFill>
                <a:effectLst/>
                <a:latin typeface="__rijksFont_99240a"/>
              </a:rPr>
              <a:t>Maakt u gebruik van een intermediair of bemiddelaar om een opdrachtnemer te vinden? Dan moet ook de intermediair zich houden aan de regels! </a:t>
            </a:r>
          </a:p>
          <a:p>
            <a:r>
              <a:rPr lang="nl-NL" dirty="0">
                <a:solidFill>
                  <a:srgbClr val="000000"/>
                </a:solidFill>
                <a:latin typeface="__rijksFont_99240a"/>
              </a:rPr>
              <a:t>U kunt ook aansprakelijk zijn als er sprake blijkt van een arbeidsovereenkomst/uitzendovereenkomst </a:t>
            </a:r>
          </a:p>
        </p:txBody>
      </p:sp>
      <p:sp>
        <p:nvSpPr>
          <p:cNvPr id="4" name="Tijdelijke aanduiding voor datum 3">
            <a:extLst>
              <a:ext uri="{FF2B5EF4-FFF2-40B4-BE49-F238E27FC236}">
                <a16:creationId xmlns:a16="http://schemas.microsoft.com/office/drawing/2014/main" id="{32454777-240C-9E0B-BAB9-34F8D5455E33}"/>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BF652A6C-1618-59AB-4D88-5AABB2EBDF75}"/>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E5711492-1578-E585-D576-317827FC922D}"/>
              </a:ext>
            </a:extLst>
          </p:cNvPr>
          <p:cNvSpPr>
            <a:spLocks noGrp="1"/>
          </p:cNvSpPr>
          <p:nvPr>
            <p:ph type="sldNum" sz="quarter" idx="16"/>
          </p:nvPr>
        </p:nvSpPr>
        <p:spPr/>
        <p:txBody>
          <a:bodyPr/>
          <a:lstStyle/>
          <a:p>
            <a:fld id="{10A0A6AF-03C5-477E-939A-E28F7E7F05EA}" type="slidenum">
              <a:rPr lang="nl-NL" smtClean="0"/>
              <a:pPr/>
              <a:t>18</a:t>
            </a:fld>
            <a:endParaRPr lang="nl-NL" dirty="0"/>
          </a:p>
        </p:txBody>
      </p:sp>
    </p:spTree>
    <p:extLst>
      <p:ext uri="{BB962C8B-B14F-4D97-AF65-F5344CB8AC3E}">
        <p14:creationId xmlns:p14="http://schemas.microsoft.com/office/powerpoint/2010/main" val="4125980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68DC8-7BA0-7B25-A397-730C7147D984}"/>
              </a:ext>
            </a:extLst>
          </p:cNvPr>
          <p:cNvSpPr>
            <a:spLocks noGrp="1"/>
          </p:cNvSpPr>
          <p:nvPr>
            <p:ph type="title"/>
          </p:nvPr>
        </p:nvSpPr>
        <p:spPr/>
        <p:txBody>
          <a:bodyPr/>
          <a:lstStyle/>
          <a:p>
            <a:pPr algn="ctr"/>
            <a:r>
              <a:rPr lang="nl-NL" dirty="0"/>
              <a:t>Afsluiting – Vragen?	</a:t>
            </a:r>
          </a:p>
        </p:txBody>
      </p:sp>
    </p:spTree>
    <p:extLst>
      <p:ext uri="{BB962C8B-B14F-4D97-AF65-F5344CB8AC3E}">
        <p14:creationId xmlns:p14="http://schemas.microsoft.com/office/powerpoint/2010/main" val="1891102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55472-56B6-730F-3B00-A811146A76A9}"/>
              </a:ext>
            </a:extLst>
          </p:cNvPr>
          <p:cNvSpPr>
            <a:spLocks noGrp="1"/>
          </p:cNvSpPr>
          <p:nvPr>
            <p:ph type="title"/>
          </p:nvPr>
        </p:nvSpPr>
        <p:spPr/>
        <p:txBody>
          <a:bodyPr/>
          <a:lstStyle/>
          <a:p>
            <a:r>
              <a:rPr lang="nl-NL" dirty="0"/>
              <a:t>Programma</a:t>
            </a:r>
          </a:p>
        </p:txBody>
      </p:sp>
      <p:sp>
        <p:nvSpPr>
          <p:cNvPr id="3" name="Tijdelijke aanduiding voor tekst 2">
            <a:extLst>
              <a:ext uri="{FF2B5EF4-FFF2-40B4-BE49-F238E27FC236}">
                <a16:creationId xmlns:a16="http://schemas.microsoft.com/office/drawing/2014/main" id="{D894B301-BDD3-123E-4204-78FDC3B694E4}"/>
              </a:ext>
            </a:extLst>
          </p:cNvPr>
          <p:cNvSpPr>
            <a:spLocks noGrp="1"/>
          </p:cNvSpPr>
          <p:nvPr>
            <p:ph type="body" sz="quarter" idx="15"/>
          </p:nvPr>
        </p:nvSpPr>
        <p:spPr>
          <a:xfrm>
            <a:off x="7791732" y="917331"/>
            <a:ext cx="3766856" cy="817562"/>
          </a:xfrm>
        </p:spPr>
        <p:txBody>
          <a:bodyPr/>
          <a:lstStyle/>
          <a:p>
            <a:r>
              <a:rPr lang="nl-NL" dirty="0"/>
              <a:t>Algemeen</a:t>
            </a:r>
          </a:p>
        </p:txBody>
      </p:sp>
      <p:sp>
        <p:nvSpPr>
          <p:cNvPr id="4" name="Tijdelijke aanduiding voor tekst 3">
            <a:extLst>
              <a:ext uri="{FF2B5EF4-FFF2-40B4-BE49-F238E27FC236}">
                <a16:creationId xmlns:a16="http://schemas.microsoft.com/office/drawing/2014/main" id="{AEF93077-220D-DBA8-38AF-F7417CD811A4}"/>
              </a:ext>
            </a:extLst>
          </p:cNvPr>
          <p:cNvSpPr>
            <a:spLocks noGrp="1"/>
          </p:cNvSpPr>
          <p:nvPr>
            <p:ph type="body" sz="quarter" idx="16"/>
          </p:nvPr>
        </p:nvSpPr>
        <p:spPr>
          <a:xfrm>
            <a:off x="7790145" y="2049279"/>
            <a:ext cx="3766856" cy="817562"/>
          </a:xfrm>
        </p:spPr>
        <p:txBody>
          <a:bodyPr>
            <a:normAutofit/>
          </a:bodyPr>
          <a:lstStyle/>
          <a:p>
            <a:r>
              <a:rPr lang="nl-NL" dirty="0"/>
              <a:t>Huidige regelgeving</a:t>
            </a:r>
          </a:p>
        </p:txBody>
      </p:sp>
      <p:sp>
        <p:nvSpPr>
          <p:cNvPr id="5" name="Tijdelijke aanduiding voor tekst 4">
            <a:extLst>
              <a:ext uri="{FF2B5EF4-FFF2-40B4-BE49-F238E27FC236}">
                <a16:creationId xmlns:a16="http://schemas.microsoft.com/office/drawing/2014/main" id="{D7A3BCB9-124C-4249-7942-7275A541DA4E}"/>
              </a:ext>
            </a:extLst>
          </p:cNvPr>
          <p:cNvSpPr>
            <a:spLocks noGrp="1"/>
          </p:cNvSpPr>
          <p:nvPr>
            <p:ph type="body" sz="quarter" idx="17"/>
          </p:nvPr>
        </p:nvSpPr>
        <p:spPr>
          <a:xfrm>
            <a:off x="7790145" y="3125587"/>
            <a:ext cx="4196137" cy="895266"/>
          </a:xfrm>
        </p:spPr>
        <p:txBody>
          <a:bodyPr>
            <a:normAutofit/>
          </a:bodyPr>
          <a:lstStyle/>
          <a:p>
            <a:r>
              <a:rPr lang="nl-NL" dirty="0"/>
              <a:t>Verduidelijken wetgeving en nieuw rechtsvermoeden</a:t>
            </a:r>
          </a:p>
        </p:txBody>
      </p:sp>
      <p:sp>
        <p:nvSpPr>
          <p:cNvPr id="6" name="Tijdelijke aanduiding voor tekst 5">
            <a:extLst>
              <a:ext uri="{FF2B5EF4-FFF2-40B4-BE49-F238E27FC236}">
                <a16:creationId xmlns:a16="http://schemas.microsoft.com/office/drawing/2014/main" id="{F698595D-55CB-5189-D014-0A5AC709BA1B}"/>
              </a:ext>
            </a:extLst>
          </p:cNvPr>
          <p:cNvSpPr>
            <a:spLocks noGrp="1"/>
          </p:cNvSpPr>
          <p:nvPr>
            <p:ph type="body" sz="quarter" idx="18"/>
          </p:nvPr>
        </p:nvSpPr>
        <p:spPr/>
        <p:txBody>
          <a:bodyPr/>
          <a:lstStyle/>
          <a:p>
            <a:r>
              <a:rPr lang="nl-NL" dirty="0"/>
              <a:t>Interne beheersing</a:t>
            </a:r>
          </a:p>
        </p:txBody>
      </p:sp>
      <p:sp>
        <p:nvSpPr>
          <p:cNvPr id="7" name="Tijdelijke aanduiding voor tekst 6">
            <a:extLst>
              <a:ext uri="{FF2B5EF4-FFF2-40B4-BE49-F238E27FC236}">
                <a16:creationId xmlns:a16="http://schemas.microsoft.com/office/drawing/2014/main" id="{0877FA58-ED85-76BF-E846-A5884CF44F56}"/>
              </a:ext>
            </a:extLst>
          </p:cNvPr>
          <p:cNvSpPr>
            <a:spLocks noGrp="1"/>
          </p:cNvSpPr>
          <p:nvPr>
            <p:ph type="body" sz="quarter" idx="19"/>
          </p:nvPr>
        </p:nvSpPr>
        <p:spPr/>
        <p:txBody>
          <a:bodyPr/>
          <a:lstStyle/>
          <a:p>
            <a:r>
              <a:rPr lang="nl-NL" dirty="0"/>
              <a:t>Afsluiting</a:t>
            </a:r>
          </a:p>
        </p:txBody>
      </p:sp>
      <p:sp>
        <p:nvSpPr>
          <p:cNvPr id="10" name="Tijdelijke aanduiding voor dianummer 9">
            <a:extLst>
              <a:ext uri="{FF2B5EF4-FFF2-40B4-BE49-F238E27FC236}">
                <a16:creationId xmlns:a16="http://schemas.microsoft.com/office/drawing/2014/main" id="{E90CB41B-7317-5203-DA57-96375B35BC3B}"/>
              </a:ext>
            </a:extLst>
          </p:cNvPr>
          <p:cNvSpPr>
            <a:spLocks noGrp="1"/>
          </p:cNvSpPr>
          <p:nvPr>
            <p:ph type="sldNum" sz="quarter" idx="22"/>
          </p:nvPr>
        </p:nvSpPr>
        <p:spPr/>
        <p:txBody>
          <a:bodyPr/>
          <a:lstStyle/>
          <a:p>
            <a:fld id="{10A0A6AF-03C5-477E-939A-E28F7E7F05EA}" type="slidenum">
              <a:rPr lang="nl-NL" smtClean="0"/>
              <a:pPr/>
              <a:t>2</a:t>
            </a:fld>
            <a:endParaRPr lang="nl-NL" dirty="0"/>
          </a:p>
        </p:txBody>
      </p:sp>
      <p:sp>
        <p:nvSpPr>
          <p:cNvPr id="11" name="Tijdelijke aanduiding voor tekst 10">
            <a:extLst>
              <a:ext uri="{FF2B5EF4-FFF2-40B4-BE49-F238E27FC236}">
                <a16:creationId xmlns:a16="http://schemas.microsoft.com/office/drawing/2014/main" id="{3B5A8DFD-7F5C-60A8-802A-D734F4641946}"/>
              </a:ext>
            </a:extLst>
          </p:cNvPr>
          <p:cNvSpPr>
            <a:spLocks noGrp="1"/>
          </p:cNvSpPr>
          <p:nvPr>
            <p:ph type="body" sz="quarter" idx="10"/>
          </p:nvPr>
        </p:nvSpPr>
        <p:spPr/>
        <p:txBody>
          <a:bodyPr/>
          <a:lstStyle/>
          <a:p>
            <a:r>
              <a:rPr lang="nl-NL" dirty="0"/>
              <a:t>1</a:t>
            </a:r>
          </a:p>
        </p:txBody>
      </p:sp>
      <p:sp>
        <p:nvSpPr>
          <p:cNvPr id="12" name="Tijdelijke aanduiding voor tekst 11">
            <a:extLst>
              <a:ext uri="{FF2B5EF4-FFF2-40B4-BE49-F238E27FC236}">
                <a16:creationId xmlns:a16="http://schemas.microsoft.com/office/drawing/2014/main" id="{D3082A2C-4C16-151F-C49C-FAB9B5D59A6E}"/>
              </a:ext>
            </a:extLst>
          </p:cNvPr>
          <p:cNvSpPr>
            <a:spLocks noGrp="1"/>
          </p:cNvSpPr>
          <p:nvPr>
            <p:ph type="body" sz="quarter" idx="11"/>
          </p:nvPr>
        </p:nvSpPr>
        <p:spPr/>
        <p:txBody>
          <a:bodyPr/>
          <a:lstStyle/>
          <a:p>
            <a:r>
              <a:rPr lang="nl-NL" dirty="0"/>
              <a:t>2</a:t>
            </a:r>
          </a:p>
        </p:txBody>
      </p:sp>
      <p:sp>
        <p:nvSpPr>
          <p:cNvPr id="13" name="Tijdelijke aanduiding voor tekst 12">
            <a:extLst>
              <a:ext uri="{FF2B5EF4-FFF2-40B4-BE49-F238E27FC236}">
                <a16:creationId xmlns:a16="http://schemas.microsoft.com/office/drawing/2014/main" id="{8293631D-ED0B-F006-CFF8-6D5737F6119F}"/>
              </a:ext>
            </a:extLst>
          </p:cNvPr>
          <p:cNvSpPr>
            <a:spLocks noGrp="1"/>
          </p:cNvSpPr>
          <p:nvPr>
            <p:ph type="body" sz="quarter" idx="12"/>
          </p:nvPr>
        </p:nvSpPr>
        <p:spPr/>
        <p:txBody>
          <a:bodyPr/>
          <a:lstStyle/>
          <a:p>
            <a:r>
              <a:rPr lang="nl-NL" dirty="0"/>
              <a:t>3</a:t>
            </a:r>
          </a:p>
        </p:txBody>
      </p:sp>
      <p:sp>
        <p:nvSpPr>
          <p:cNvPr id="14" name="Tijdelijke aanduiding voor tekst 13">
            <a:extLst>
              <a:ext uri="{FF2B5EF4-FFF2-40B4-BE49-F238E27FC236}">
                <a16:creationId xmlns:a16="http://schemas.microsoft.com/office/drawing/2014/main" id="{AB2753EC-3978-EB31-B452-5A5ECBF36322}"/>
              </a:ext>
            </a:extLst>
          </p:cNvPr>
          <p:cNvSpPr>
            <a:spLocks noGrp="1"/>
          </p:cNvSpPr>
          <p:nvPr>
            <p:ph type="body" sz="quarter" idx="13"/>
          </p:nvPr>
        </p:nvSpPr>
        <p:spPr/>
        <p:txBody>
          <a:bodyPr/>
          <a:lstStyle/>
          <a:p>
            <a:r>
              <a:rPr lang="nl-NL" dirty="0"/>
              <a:t>4</a:t>
            </a:r>
          </a:p>
        </p:txBody>
      </p:sp>
      <p:sp>
        <p:nvSpPr>
          <p:cNvPr id="15" name="Tijdelijke aanduiding voor tekst 14">
            <a:extLst>
              <a:ext uri="{FF2B5EF4-FFF2-40B4-BE49-F238E27FC236}">
                <a16:creationId xmlns:a16="http://schemas.microsoft.com/office/drawing/2014/main" id="{A6FF8FA2-32DB-BD4E-223D-3494F5386622}"/>
              </a:ext>
            </a:extLst>
          </p:cNvPr>
          <p:cNvSpPr>
            <a:spLocks noGrp="1"/>
          </p:cNvSpPr>
          <p:nvPr>
            <p:ph type="body" sz="quarter" idx="14"/>
          </p:nvPr>
        </p:nvSpPr>
        <p:spPr/>
        <p:txBody>
          <a:bodyPr/>
          <a:lstStyle/>
          <a:p>
            <a:r>
              <a:rPr lang="nl-NL" dirty="0"/>
              <a:t>5</a:t>
            </a:r>
          </a:p>
        </p:txBody>
      </p:sp>
    </p:spTree>
    <p:extLst>
      <p:ext uri="{BB962C8B-B14F-4D97-AF65-F5344CB8AC3E}">
        <p14:creationId xmlns:p14="http://schemas.microsoft.com/office/powerpoint/2010/main" val="2038097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61474491-E471-E5A1-A360-E1AFA91F5E6C}"/>
              </a:ext>
            </a:extLst>
          </p:cNvPr>
          <p:cNvSpPr>
            <a:spLocks noGrp="1"/>
          </p:cNvSpPr>
          <p:nvPr>
            <p:ph type="body" sz="quarter" idx="12"/>
          </p:nvPr>
        </p:nvSpPr>
        <p:spPr>
          <a:xfrm>
            <a:off x="6460570" y="4831307"/>
            <a:ext cx="5214412" cy="1063080"/>
          </a:xfrm>
        </p:spPr>
        <p:txBody>
          <a:bodyPr/>
          <a:lstStyle/>
          <a:p>
            <a:r>
              <a:rPr lang="nl-NL" dirty="0"/>
              <a:t>Edith de Bourgraaf</a:t>
            </a:r>
          </a:p>
          <a:p>
            <a:r>
              <a:rPr lang="nl-NL" dirty="0"/>
              <a:t>wnd. programmamanager Handhaving Arbeidsrelaties</a:t>
            </a:r>
          </a:p>
          <a:p>
            <a:endParaRPr lang="nl-NL" dirty="0"/>
          </a:p>
        </p:txBody>
      </p:sp>
      <p:sp>
        <p:nvSpPr>
          <p:cNvPr id="4" name="Ondertitel 3">
            <a:extLst>
              <a:ext uri="{FF2B5EF4-FFF2-40B4-BE49-F238E27FC236}">
                <a16:creationId xmlns:a16="http://schemas.microsoft.com/office/drawing/2014/main" id="{75162770-55B1-42BA-A6D6-C866BAD36F45}"/>
              </a:ext>
            </a:extLst>
          </p:cNvPr>
          <p:cNvSpPr>
            <a:spLocks noGrp="1"/>
          </p:cNvSpPr>
          <p:nvPr>
            <p:ph type="subTitle" idx="1"/>
          </p:nvPr>
        </p:nvSpPr>
        <p:spPr/>
        <p:txBody>
          <a:bodyPr>
            <a:normAutofit/>
          </a:bodyPr>
          <a:lstStyle/>
          <a:p>
            <a:r>
              <a:rPr lang="en-US" dirty="0" err="1"/>
              <a:t>Sectorbijeenkomst</a:t>
            </a:r>
            <a:r>
              <a:rPr lang="en-US" dirty="0"/>
              <a:t> </a:t>
            </a:r>
            <a:r>
              <a:rPr lang="en-US" dirty="0" err="1"/>
              <a:t>werkgevers</a:t>
            </a:r>
            <a:endParaRPr lang="nl-NL" dirty="0"/>
          </a:p>
        </p:txBody>
      </p:sp>
      <p:sp>
        <p:nvSpPr>
          <p:cNvPr id="2" name="Date Placeholder 1">
            <a:extLst>
              <a:ext uri="{FF2B5EF4-FFF2-40B4-BE49-F238E27FC236}">
                <a16:creationId xmlns:a16="http://schemas.microsoft.com/office/drawing/2014/main" id="{3839C3F1-A87F-4461-A745-5DDE3B6B42E7}"/>
              </a:ext>
            </a:extLst>
          </p:cNvPr>
          <p:cNvSpPr>
            <a:spLocks noGrp="1"/>
          </p:cNvSpPr>
          <p:nvPr>
            <p:ph type="dt" sz="half" idx="13"/>
          </p:nvPr>
        </p:nvSpPr>
        <p:spPr/>
        <p:txBody>
          <a:body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154273"/>
                </a:solidFill>
                <a:effectLst/>
                <a:uLnTx/>
                <a:uFillTx/>
                <a:latin typeface="RijksoverheidSansWebText Regula"/>
                <a:ea typeface="+mn-ea"/>
                <a:cs typeface="+mn-cs"/>
              </a:rPr>
              <a:t>8 </a:t>
            </a:r>
            <a:r>
              <a:rPr kumimoji="0" lang="en-US" sz="1000" b="0" i="0" u="none" strike="noStrike" kern="1200" cap="none" spc="0" normalizeH="0" baseline="0" noProof="0" dirty="0" err="1">
                <a:ln>
                  <a:noFill/>
                </a:ln>
                <a:solidFill>
                  <a:srgbClr val="154273"/>
                </a:solidFill>
                <a:effectLst/>
                <a:uLnTx/>
                <a:uFillTx/>
                <a:latin typeface="RijksoverheidSansWebText Regula"/>
                <a:ea typeface="+mn-ea"/>
                <a:cs typeface="+mn-cs"/>
              </a:rPr>
              <a:t>november</a:t>
            </a:r>
            <a:r>
              <a:rPr kumimoji="0" lang="en-US" sz="1000" b="0" i="0" u="none" strike="noStrike" kern="1200" cap="none" spc="0" normalizeH="0" baseline="0" noProof="0" dirty="0">
                <a:ln>
                  <a:noFill/>
                </a:ln>
                <a:solidFill>
                  <a:srgbClr val="154273"/>
                </a:solidFill>
                <a:effectLst/>
                <a:uLnTx/>
                <a:uFillTx/>
                <a:latin typeface="RijksoverheidSansWebText Regula"/>
                <a:ea typeface="+mn-ea"/>
                <a:cs typeface="+mn-cs"/>
              </a:rPr>
              <a:t> 2024</a:t>
            </a:r>
            <a:endParaRPr kumimoji="0" lang="nl-NL" sz="1000" b="0" i="0" u="none" strike="noStrike" kern="1200" cap="none" spc="0" normalizeH="0" baseline="0" noProof="0" dirty="0">
              <a:ln>
                <a:noFill/>
              </a:ln>
              <a:solidFill>
                <a:srgbClr val="154273"/>
              </a:solidFill>
              <a:effectLst/>
              <a:uLnTx/>
              <a:uFillTx/>
              <a:latin typeface="RijksoverheidSansWebText Regula"/>
              <a:ea typeface="+mn-ea"/>
              <a:cs typeface="+mn-cs"/>
            </a:endParaRPr>
          </a:p>
        </p:txBody>
      </p:sp>
      <p:sp>
        <p:nvSpPr>
          <p:cNvPr id="3" name="Titel 2">
            <a:extLst>
              <a:ext uri="{FF2B5EF4-FFF2-40B4-BE49-F238E27FC236}">
                <a16:creationId xmlns:a16="http://schemas.microsoft.com/office/drawing/2014/main" id="{FBF178A5-FEF1-3541-BF62-30FBDB124749}"/>
              </a:ext>
            </a:extLst>
          </p:cNvPr>
          <p:cNvSpPr>
            <a:spLocks noGrp="1"/>
          </p:cNvSpPr>
          <p:nvPr>
            <p:ph type="ctrTitle"/>
          </p:nvPr>
        </p:nvSpPr>
        <p:spPr/>
        <p:txBody>
          <a:bodyPr/>
          <a:lstStyle/>
          <a:p>
            <a:r>
              <a:rPr lang="nl-NL" dirty="0"/>
              <a:t>Handhaving arbeidsrelaties</a:t>
            </a:r>
          </a:p>
        </p:txBody>
      </p:sp>
      <p:pic>
        <p:nvPicPr>
          <p:cNvPr id="8" name="Tijdelijke aanduiding voor afbeelding 9">
            <a:extLst>
              <a:ext uri="{FF2B5EF4-FFF2-40B4-BE49-F238E27FC236}">
                <a16:creationId xmlns:a16="http://schemas.microsoft.com/office/drawing/2014/main" id="{19C1D0B8-0768-7F3D-5062-F1C627775CF9}"/>
              </a:ext>
            </a:extLst>
          </p:cNvPr>
          <p:cNvPicPr>
            <a:picLocks noGrp="1" noChangeAspect="1"/>
          </p:cNvPicPr>
          <p:nvPr>
            <p:ph type="pic" sz="quarter" idx="11"/>
          </p:nvPr>
        </p:nvPicPr>
        <p:blipFill rotWithShape="1">
          <a:blip r:embed="rId3"/>
          <a:srcRect l="1486" t="17937" r="1518" b="26"/>
          <a:stretch/>
        </p:blipFill>
        <p:spPr>
          <a:xfrm>
            <a:off x="0" y="1778371"/>
            <a:ext cx="5337810" cy="5079629"/>
          </a:xfrm>
          <a:prstGeom prst="rect">
            <a:avLst/>
          </a:prstGeom>
        </p:spPr>
      </p:pic>
    </p:spTree>
    <p:extLst>
      <p:ext uri="{BB962C8B-B14F-4D97-AF65-F5344CB8AC3E}">
        <p14:creationId xmlns:p14="http://schemas.microsoft.com/office/powerpoint/2010/main" val="10749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FDD362B-8916-2821-606D-26BD94C9137E}"/>
              </a:ext>
            </a:extLst>
          </p:cNvPr>
          <p:cNvSpPr>
            <a:spLocks noGrp="1"/>
          </p:cNvSpPr>
          <p:nvPr>
            <p:ph type="title"/>
          </p:nvPr>
        </p:nvSpPr>
        <p:spPr/>
        <p:txBody>
          <a:bodyPr>
            <a:noAutofit/>
          </a:bodyPr>
          <a:lstStyle/>
          <a:p>
            <a:r>
              <a:rPr lang="nl-NL" sz="2800" dirty="0"/>
              <a:t>Het programma van vandaag </a:t>
            </a:r>
            <a:br>
              <a:rPr lang="nl-NL" sz="2800" dirty="0"/>
            </a:br>
            <a:endParaRPr lang="nl-NL" sz="2800" dirty="0"/>
          </a:p>
        </p:txBody>
      </p:sp>
      <p:grpSp>
        <p:nvGrpSpPr>
          <p:cNvPr id="2" name="Groep 1">
            <a:extLst>
              <a:ext uri="{FF2B5EF4-FFF2-40B4-BE49-F238E27FC236}">
                <a16:creationId xmlns:a16="http://schemas.microsoft.com/office/drawing/2014/main" id="{56620450-5558-3F8A-457E-4A11C5A12535}"/>
              </a:ext>
            </a:extLst>
          </p:cNvPr>
          <p:cNvGrpSpPr/>
          <p:nvPr/>
        </p:nvGrpSpPr>
        <p:grpSpPr>
          <a:xfrm>
            <a:off x="723376" y="1976609"/>
            <a:ext cx="9897806" cy="600819"/>
            <a:chOff x="705958" y="1791413"/>
            <a:chExt cx="9897806" cy="600819"/>
          </a:xfrm>
        </p:grpSpPr>
        <p:sp>
          <p:nvSpPr>
            <p:cNvPr id="12" name="Rechthoek 11">
              <a:extLst>
                <a:ext uri="{FF2B5EF4-FFF2-40B4-BE49-F238E27FC236}">
                  <a16:creationId xmlns:a16="http://schemas.microsoft.com/office/drawing/2014/main" id="{AA40C9CC-D387-C2B2-DCCD-8A510A55C60F}"/>
                </a:ext>
              </a:extLst>
            </p:cNvPr>
            <p:cNvSpPr/>
            <p:nvPr/>
          </p:nvSpPr>
          <p:spPr>
            <a:xfrm>
              <a:off x="993957" y="1791413"/>
              <a:ext cx="9609807" cy="57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srgbClr val="154273"/>
                  </a:solidFill>
                  <a:effectLst/>
                  <a:uLnTx/>
                  <a:uFillTx/>
                  <a:latin typeface="RijksoverheidSansWebText Regula"/>
                  <a:ea typeface="+mn-ea"/>
                  <a:cs typeface="+mn-cs"/>
                </a:rPr>
                <a:t>Historie van wetgeving rondom arbeidsrelaties</a:t>
              </a:r>
            </a:p>
          </p:txBody>
        </p:sp>
        <p:sp>
          <p:nvSpPr>
            <p:cNvPr id="3" name="Ovaal 2">
              <a:extLst>
                <a:ext uri="{FF2B5EF4-FFF2-40B4-BE49-F238E27FC236}">
                  <a16:creationId xmlns:a16="http://schemas.microsoft.com/office/drawing/2014/main" id="{B5FCC9B6-0437-69A2-5D5A-31B982C56CC6}"/>
                </a:ext>
              </a:extLst>
            </p:cNvPr>
            <p:cNvSpPr/>
            <p:nvPr/>
          </p:nvSpPr>
          <p:spPr>
            <a:xfrm>
              <a:off x="705958" y="1816232"/>
              <a:ext cx="576000" cy="57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srgbClr val="154273"/>
                  </a:solidFill>
                  <a:effectLst/>
                  <a:uLnTx/>
                  <a:uFillTx/>
                  <a:latin typeface="RijksoverheidSansWebText Regula"/>
                  <a:ea typeface="+mn-ea"/>
                  <a:cs typeface="+mn-cs"/>
                </a:rPr>
                <a:t>1</a:t>
              </a:r>
            </a:p>
          </p:txBody>
        </p:sp>
      </p:grpSp>
      <p:grpSp>
        <p:nvGrpSpPr>
          <p:cNvPr id="7" name="Groep 6">
            <a:extLst>
              <a:ext uri="{FF2B5EF4-FFF2-40B4-BE49-F238E27FC236}">
                <a16:creationId xmlns:a16="http://schemas.microsoft.com/office/drawing/2014/main" id="{A58AAF4F-C2AD-0EE4-BDC6-E33086DAA9F1}"/>
              </a:ext>
            </a:extLst>
          </p:cNvPr>
          <p:cNvGrpSpPr/>
          <p:nvPr/>
        </p:nvGrpSpPr>
        <p:grpSpPr>
          <a:xfrm>
            <a:off x="723376" y="2800694"/>
            <a:ext cx="9897807" cy="576000"/>
            <a:chOff x="705958" y="1816232"/>
            <a:chExt cx="9897807" cy="576000"/>
          </a:xfrm>
        </p:grpSpPr>
        <p:sp>
          <p:nvSpPr>
            <p:cNvPr id="9" name="Rechthoek 8">
              <a:extLst>
                <a:ext uri="{FF2B5EF4-FFF2-40B4-BE49-F238E27FC236}">
                  <a16:creationId xmlns:a16="http://schemas.microsoft.com/office/drawing/2014/main" id="{62B22F01-3AA0-5AEB-0FC9-C173A3A73516}"/>
                </a:ext>
              </a:extLst>
            </p:cNvPr>
            <p:cNvSpPr/>
            <p:nvPr/>
          </p:nvSpPr>
          <p:spPr>
            <a:xfrm>
              <a:off x="993958" y="1816232"/>
              <a:ext cx="9609807" cy="57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srgbClr val="154273"/>
                  </a:solidFill>
                  <a:effectLst/>
                  <a:uLnTx/>
                  <a:uFillTx/>
                  <a:latin typeface="RijksoverheidSansWebText Regula"/>
                  <a:ea typeface="+mn-ea"/>
                  <a:cs typeface="+mn-cs"/>
                </a:rPr>
                <a:t>Aanleiding opheffen handhavingsmoratorium voor de loonheffingen</a:t>
              </a:r>
            </a:p>
          </p:txBody>
        </p:sp>
        <p:sp>
          <p:nvSpPr>
            <p:cNvPr id="11" name="Ovaal 10">
              <a:extLst>
                <a:ext uri="{FF2B5EF4-FFF2-40B4-BE49-F238E27FC236}">
                  <a16:creationId xmlns:a16="http://schemas.microsoft.com/office/drawing/2014/main" id="{7EE2095B-4050-2431-DE3B-9F8C716EF8DA}"/>
                </a:ext>
              </a:extLst>
            </p:cNvPr>
            <p:cNvSpPr/>
            <p:nvPr/>
          </p:nvSpPr>
          <p:spPr>
            <a:xfrm>
              <a:off x="705958" y="1816232"/>
              <a:ext cx="576000" cy="57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srgbClr val="154273"/>
                  </a:solidFill>
                  <a:effectLst/>
                  <a:uLnTx/>
                  <a:uFillTx/>
                  <a:latin typeface="RijksoverheidSansWebText Regula"/>
                  <a:ea typeface="+mn-ea"/>
                  <a:cs typeface="+mn-cs"/>
                </a:rPr>
                <a:t>2</a:t>
              </a:r>
            </a:p>
          </p:txBody>
        </p:sp>
      </p:grpSp>
      <p:grpSp>
        <p:nvGrpSpPr>
          <p:cNvPr id="14" name="Groep 13">
            <a:extLst>
              <a:ext uri="{FF2B5EF4-FFF2-40B4-BE49-F238E27FC236}">
                <a16:creationId xmlns:a16="http://schemas.microsoft.com/office/drawing/2014/main" id="{5D02F44F-DA76-4E3B-E6CD-222054C5DE6D}"/>
              </a:ext>
            </a:extLst>
          </p:cNvPr>
          <p:cNvGrpSpPr/>
          <p:nvPr/>
        </p:nvGrpSpPr>
        <p:grpSpPr>
          <a:xfrm>
            <a:off x="723376" y="3599960"/>
            <a:ext cx="9897807" cy="576000"/>
            <a:chOff x="705958" y="1816232"/>
            <a:chExt cx="9897807" cy="576000"/>
          </a:xfrm>
        </p:grpSpPr>
        <p:sp>
          <p:nvSpPr>
            <p:cNvPr id="18" name="Rechthoek 17">
              <a:extLst>
                <a:ext uri="{FF2B5EF4-FFF2-40B4-BE49-F238E27FC236}">
                  <a16:creationId xmlns:a16="http://schemas.microsoft.com/office/drawing/2014/main" id="{FF0F625D-29F0-548B-EF44-8FD98A3FC30C}"/>
                </a:ext>
              </a:extLst>
            </p:cNvPr>
            <p:cNvSpPr/>
            <p:nvPr/>
          </p:nvSpPr>
          <p:spPr>
            <a:xfrm>
              <a:off x="993958" y="1816232"/>
              <a:ext cx="9609807" cy="57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srgbClr val="154273"/>
                  </a:solidFill>
                  <a:effectLst/>
                  <a:uLnTx/>
                  <a:uFillTx/>
                  <a:latin typeface="RijksoverheidSansWebText Regula"/>
                  <a:ea typeface="+mn-ea"/>
                  <a:cs typeface="+mn-cs"/>
                </a:rPr>
                <a:t>Wat gaat de Belastingdienst doen? </a:t>
              </a:r>
            </a:p>
          </p:txBody>
        </p:sp>
        <p:sp>
          <p:nvSpPr>
            <p:cNvPr id="19" name="Ovaal 18">
              <a:extLst>
                <a:ext uri="{FF2B5EF4-FFF2-40B4-BE49-F238E27FC236}">
                  <a16:creationId xmlns:a16="http://schemas.microsoft.com/office/drawing/2014/main" id="{9FDA1F86-3B7C-6785-7777-19D79D385DCE}"/>
                </a:ext>
              </a:extLst>
            </p:cNvPr>
            <p:cNvSpPr/>
            <p:nvPr/>
          </p:nvSpPr>
          <p:spPr>
            <a:xfrm>
              <a:off x="705958" y="1816232"/>
              <a:ext cx="576000" cy="57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srgbClr val="154273"/>
                  </a:solidFill>
                  <a:effectLst/>
                  <a:uLnTx/>
                  <a:uFillTx/>
                  <a:latin typeface="RijksoverheidSansWebText Regula"/>
                  <a:ea typeface="+mn-ea"/>
                  <a:cs typeface="+mn-cs"/>
                </a:rPr>
                <a:t>3</a:t>
              </a:r>
            </a:p>
          </p:txBody>
        </p:sp>
      </p:grpSp>
      <p:grpSp>
        <p:nvGrpSpPr>
          <p:cNvPr id="20" name="Groep 19">
            <a:extLst>
              <a:ext uri="{FF2B5EF4-FFF2-40B4-BE49-F238E27FC236}">
                <a16:creationId xmlns:a16="http://schemas.microsoft.com/office/drawing/2014/main" id="{11159706-2746-50D3-E9ED-AC1523AAA727}"/>
              </a:ext>
            </a:extLst>
          </p:cNvPr>
          <p:cNvGrpSpPr/>
          <p:nvPr/>
        </p:nvGrpSpPr>
        <p:grpSpPr>
          <a:xfrm>
            <a:off x="723376" y="4399226"/>
            <a:ext cx="9897807" cy="576000"/>
            <a:chOff x="705958" y="1816232"/>
            <a:chExt cx="9897807" cy="576000"/>
          </a:xfrm>
        </p:grpSpPr>
        <p:sp>
          <p:nvSpPr>
            <p:cNvPr id="21" name="Rechthoek 20">
              <a:extLst>
                <a:ext uri="{FF2B5EF4-FFF2-40B4-BE49-F238E27FC236}">
                  <a16:creationId xmlns:a16="http://schemas.microsoft.com/office/drawing/2014/main" id="{AC9A0D92-5F48-4938-EBFF-E6FFF0124699}"/>
                </a:ext>
              </a:extLst>
            </p:cNvPr>
            <p:cNvSpPr/>
            <p:nvPr/>
          </p:nvSpPr>
          <p:spPr>
            <a:xfrm>
              <a:off x="993958" y="1816232"/>
              <a:ext cx="9609807" cy="57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54273"/>
                  </a:solidFill>
                  <a:effectLst/>
                  <a:uLnTx/>
                  <a:uFillTx/>
                  <a:latin typeface="RijksoverheidSansWebText Regula"/>
                  <a:ea typeface="+mn-ea"/>
                  <a:cs typeface="+mn-cs"/>
                </a:rPr>
                <a:t>Wat </a:t>
              </a:r>
              <a:r>
                <a:rPr kumimoji="0" lang="en-US" sz="2400" b="0" i="0" u="none" strike="noStrike" kern="1200" cap="none" spc="0" normalizeH="0" baseline="0" noProof="0" dirty="0" err="1">
                  <a:ln>
                    <a:noFill/>
                  </a:ln>
                  <a:solidFill>
                    <a:srgbClr val="154273"/>
                  </a:solidFill>
                  <a:effectLst/>
                  <a:uLnTx/>
                  <a:uFillTx/>
                  <a:latin typeface="RijksoverheidSansWebText Regula"/>
                  <a:ea typeface="+mn-ea"/>
                  <a:cs typeface="+mn-cs"/>
                </a:rPr>
                <a:t>betekent</a:t>
              </a:r>
              <a:r>
                <a:rPr kumimoji="0" lang="en-US" sz="2400" b="0" i="0" u="none" strike="noStrike" kern="1200" cap="none" spc="0" normalizeH="0" baseline="0" noProof="0" dirty="0">
                  <a:ln>
                    <a:noFill/>
                  </a:ln>
                  <a:solidFill>
                    <a:srgbClr val="154273"/>
                  </a:solidFill>
                  <a:effectLst/>
                  <a:uLnTx/>
                  <a:uFillTx/>
                  <a:latin typeface="RijksoverheidSansWebText Regula"/>
                  <a:ea typeface="+mn-ea"/>
                  <a:cs typeface="+mn-cs"/>
                </a:rPr>
                <a:t> </a:t>
              </a:r>
              <a:r>
                <a:rPr kumimoji="0" lang="en-US" sz="2400" b="0" i="0" u="none" strike="noStrike" kern="1200" cap="none" spc="0" normalizeH="0" baseline="0" noProof="0" dirty="0" err="1">
                  <a:ln>
                    <a:noFill/>
                  </a:ln>
                  <a:solidFill>
                    <a:srgbClr val="154273"/>
                  </a:solidFill>
                  <a:effectLst/>
                  <a:uLnTx/>
                  <a:uFillTx/>
                  <a:latin typeface="RijksoverheidSansWebText Regula"/>
                  <a:ea typeface="+mn-ea"/>
                  <a:cs typeface="+mn-cs"/>
                </a:rPr>
                <a:t>dat</a:t>
              </a:r>
              <a:r>
                <a:rPr kumimoji="0" lang="en-US" sz="2400" b="0" i="0" u="none" strike="noStrike" kern="1200" cap="none" spc="0" normalizeH="0" baseline="0" noProof="0" dirty="0">
                  <a:ln>
                    <a:noFill/>
                  </a:ln>
                  <a:solidFill>
                    <a:srgbClr val="154273"/>
                  </a:solidFill>
                  <a:effectLst/>
                  <a:uLnTx/>
                  <a:uFillTx/>
                  <a:latin typeface="RijksoverheidSansWebText Regula"/>
                  <a:ea typeface="+mn-ea"/>
                  <a:cs typeface="+mn-cs"/>
                </a:rPr>
                <a:t> voor u?</a:t>
              </a:r>
              <a:endParaRPr kumimoji="0" lang="nl-NL" sz="2400" b="0" i="0" u="none" strike="noStrike" kern="1200" cap="none" spc="0" normalizeH="0" baseline="0" noProof="0" dirty="0">
                <a:ln>
                  <a:noFill/>
                </a:ln>
                <a:solidFill>
                  <a:srgbClr val="154273"/>
                </a:solidFill>
                <a:effectLst/>
                <a:uLnTx/>
                <a:uFillTx/>
                <a:latin typeface="RijksoverheidSansWebText Regula"/>
                <a:ea typeface="+mn-ea"/>
                <a:cs typeface="+mn-cs"/>
              </a:endParaRPr>
            </a:p>
          </p:txBody>
        </p:sp>
        <p:sp>
          <p:nvSpPr>
            <p:cNvPr id="22" name="Ovaal 21">
              <a:extLst>
                <a:ext uri="{FF2B5EF4-FFF2-40B4-BE49-F238E27FC236}">
                  <a16:creationId xmlns:a16="http://schemas.microsoft.com/office/drawing/2014/main" id="{B45A8CC6-602E-B150-9A23-E7CDA393F17B}"/>
                </a:ext>
              </a:extLst>
            </p:cNvPr>
            <p:cNvSpPr/>
            <p:nvPr/>
          </p:nvSpPr>
          <p:spPr>
            <a:xfrm>
              <a:off x="705958" y="1816232"/>
              <a:ext cx="576000" cy="57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srgbClr val="154273"/>
                  </a:solidFill>
                  <a:effectLst/>
                  <a:uLnTx/>
                  <a:uFillTx/>
                  <a:latin typeface="RijksoverheidSansWebText Regula"/>
                  <a:ea typeface="+mn-ea"/>
                  <a:cs typeface="+mn-cs"/>
                </a:rPr>
                <a:t>4</a:t>
              </a:r>
            </a:p>
          </p:txBody>
        </p:sp>
      </p:grpSp>
      <p:grpSp>
        <p:nvGrpSpPr>
          <p:cNvPr id="28" name="Groep 27">
            <a:extLst>
              <a:ext uri="{FF2B5EF4-FFF2-40B4-BE49-F238E27FC236}">
                <a16:creationId xmlns:a16="http://schemas.microsoft.com/office/drawing/2014/main" id="{C331DDEC-ACFD-3A4E-F692-2D2203767B57}"/>
              </a:ext>
            </a:extLst>
          </p:cNvPr>
          <p:cNvGrpSpPr/>
          <p:nvPr/>
        </p:nvGrpSpPr>
        <p:grpSpPr>
          <a:xfrm>
            <a:off x="723376" y="5198491"/>
            <a:ext cx="9897807" cy="576000"/>
            <a:chOff x="705958" y="1816232"/>
            <a:chExt cx="9897807" cy="576000"/>
          </a:xfrm>
        </p:grpSpPr>
        <p:sp>
          <p:nvSpPr>
            <p:cNvPr id="29" name="Rechthoek 28">
              <a:extLst>
                <a:ext uri="{FF2B5EF4-FFF2-40B4-BE49-F238E27FC236}">
                  <a16:creationId xmlns:a16="http://schemas.microsoft.com/office/drawing/2014/main" id="{8A9D73BB-702C-F37A-BF97-AD886B1D2757}"/>
                </a:ext>
              </a:extLst>
            </p:cNvPr>
            <p:cNvSpPr/>
            <p:nvPr/>
          </p:nvSpPr>
          <p:spPr>
            <a:xfrm>
              <a:off x="993958" y="1816232"/>
              <a:ext cx="9609807" cy="576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srgbClr val="154273"/>
                  </a:solidFill>
                  <a:effectLst/>
                  <a:uLnTx/>
                  <a:uFillTx/>
                  <a:latin typeface="RijksoverheidSansWebText Regula"/>
                  <a:ea typeface="+mn-ea"/>
                  <a:cs typeface="+mn-cs"/>
                </a:rPr>
                <a:t>Afsluiting en vragen </a:t>
              </a:r>
            </a:p>
          </p:txBody>
        </p:sp>
        <p:sp>
          <p:nvSpPr>
            <p:cNvPr id="30" name="Ovaal 29">
              <a:extLst>
                <a:ext uri="{FF2B5EF4-FFF2-40B4-BE49-F238E27FC236}">
                  <a16:creationId xmlns:a16="http://schemas.microsoft.com/office/drawing/2014/main" id="{D05F3E82-BF87-5AC2-7D03-34FBC282F300}"/>
                </a:ext>
              </a:extLst>
            </p:cNvPr>
            <p:cNvSpPr/>
            <p:nvPr/>
          </p:nvSpPr>
          <p:spPr>
            <a:xfrm>
              <a:off x="705958" y="1816232"/>
              <a:ext cx="576000" cy="57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srgbClr val="154273"/>
                  </a:solidFill>
                  <a:effectLst/>
                  <a:uLnTx/>
                  <a:uFillTx/>
                  <a:latin typeface="RijksoverheidSansWebText Regula"/>
                  <a:ea typeface="+mn-ea"/>
                  <a:cs typeface="+mn-cs"/>
                </a:rPr>
                <a:t>5</a:t>
              </a:r>
            </a:p>
          </p:txBody>
        </p:sp>
      </p:grpSp>
    </p:spTree>
    <p:extLst>
      <p:ext uri="{BB962C8B-B14F-4D97-AF65-F5344CB8AC3E}">
        <p14:creationId xmlns:p14="http://schemas.microsoft.com/office/powerpoint/2010/main" val="107226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02ACAE-D85F-CE25-8CF1-DC87CC73E593}"/>
              </a:ext>
            </a:extLst>
          </p:cNvPr>
          <p:cNvSpPr>
            <a:spLocks noGrp="1"/>
          </p:cNvSpPr>
          <p:nvPr>
            <p:ph type="title"/>
          </p:nvPr>
        </p:nvSpPr>
        <p:spPr>
          <a:xfrm>
            <a:off x="612000" y="900000"/>
            <a:ext cx="10967999" cy="605259"/>
          </a:xfrm>
        </p:spPr>
        <p:txBody>
          <a:bodyPr>
            <a:noAutofit/>
          </a:bodyPr>
          <a:lstStyle/>
          <a:p>
            <a:r>
              <a:rPr lang="en-US" sz="2800" dirty="0"/>
              <a:t>Hoe is de </a:t>
            </a:r>
            <a:r>
              <a:rPr lang="en-US" sz="2800" dirty="0" err="1"/>
              <a:t>huidige</a:t>
            </a:r>
            <a:r>
              <a:rPr lang="en-US" sz="2800" dirty="0"/>
              <a:t> </a:t>
            </a:r>
            <a:r>
              <a:rPr lang="en-US" sz="2800" dirty="0" err="1"/>
              <a:t>situatie</a:t>
            </a:r>
            <a:r>
              <a:rPr lang="en-US" sz="2800" dirty="0"/>
              <a:t> </a:t>
            </a:r>
            <a:r>
              <a:rPr lang="en-US" sz="2800" dirty="0" err="1"/>
              <a:t>ontstaan</a:t>
            </a:r>
            <a:r>
              <a:rPr lang="en-US" sz="2800" dirty="0"/>
              <a:t>?</a:t>
            </a:r>
            <a:endParaRPr lang="nl-NL" sz="2800" dirty="0"/>
          </a:p>
        </p:txBody>
      </p:sp>
      <p:grpSp>
        <p:nvGrpSpPr>
          <p:cNvPr id="6" name="Groep 5">
            <a:extLst>
              <a:ext uri="{FF2B5EF4-FFF2-40B4-BE49-F238E27FC236}">
                <a16:creationId xmlns:a16="http://schemas.microsoft.com/office/drawing/2014/main" id="{E3E6A71B-F7C9-5ED6-60C2-3CC8C35354FD}"/>
              </a:ext>
            </a:extLst>
          </p:cNvPr>
          <p:cNvGrpSpPr/>
          <p:nvPr/>
        </p:nvGrpSpPr>
        <p:grpSpPr>
          <a:xfrm>
            <a:off x="2120836" y="2041070"/>
            <a:ext cx="7950326" cy="4039229"/>
            <a:chOff x="1933903" y="2066405"/>
            <a:chExt cx="8113987" cy="4335024"/>
          </a:xfrm>
        </p:grpSpPr>
        <p:pic>
          <p:nvPicPr>
            <p:cNvPr id="5" name="Tijdelijke aanduiding voor inhoud 5">
              <a:extLst>
                <a:ext uri="{FF2B5EF4-FFF2-40B4-BE49-F238E27FC236}">
                  <a16:creationId xmlns:a16="http://schemas.microsoft.com/office/drawing/2014/main" id="{70C49599-7F29-05B4-6BBE-E0C75FBBC33C}"/>
                </a:ext>
              </a:extLst>
            </p:cNvPr>
            <p:cNvPicPr>
              <a:picLocks noChangeAspect="1"/>
            </p:cNvPicPr>
            <p:nvPr/>
          </p:nvPicPr>
          <p:blipFill rotWithShape="1">
            <a:blip r:embed="rId3"/>
            <a:srcRect t="6236" b="2618"/>
            <a:stretch/>
          </p:blipFill>
          <p:spPr>
            <a:xfrm>
              <a:off x="1933903" y="2066405"/>
              <a:ext cx="8113987" cy="4335024"/>
            </a:xfrm>
            <a:prstGeom prst="rect">
              <a:avLst/>
            </a:prstGeom>
          </p:spPr>
        </p:pic>
        <p:sp>
          <p:nvSpPr>
            <p:cNvPr id="3" name="Ovaal 2">
              <a:extLst>
                <a:ext uri="{FF2B5EF4-FFF2-40B4-BE49-F238E27FC236}">
                  <a16:creationId xmlns:a16="http://schemas.microsoft.com/office/drawing/2014/main" id="{6D700DB6-AE21-50EC-6A9E-7426B5B3A566}"/>
                </a:ext>
              </a:extLst>
            </p:cNvPr>
            <p:cNvSpPr/>
            <p:nvPr/>
          </p:nvSpPr>
          <p:spPr>
            <a:xfrm>
              <a:off x="7015842" y="5301343"/>
              <a:ext cx="220446" cy="2152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RijksoverheidSansWebText Regula"/>
                <a:ea typeface="+mn-ea"/>
                <a:cs typeface="+mn-cs"/>
              </a:endParaRPr>
            </a:p>
          </p:txBody>
        </p:sp>
      </p:grpSp>
    </p:spTree>
    <p:extLst>
      <p:ext uri="{BB962C8B-B14F-4D97-AF65-F5344CB8AC3E}">
        <p14:creationId xmlns:p14="http://schemas.microsoft.com/office/powerpoint/2010/main" val="2891060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8E1FE94-B79B-7C8C-469D-6F485AC30FC3}"/>
              </a:ext>
            </a:extLst>
          </p:cNvPr>
          <p:cNvPicPr>
            <a:picLocks noChangeAspect="1"/>
          </p:cNvPicPr>
          <p:nvPr/>
        </p:nvPicPr>
        <p:blipFill>
          <a:blip r:embed="rId3"/>
          <a:stretch>
            <a:fillRect/>
          </a:stretch>
        </p:blipFill>
        <p:spPr>
          <a:xfrm rot="20916061">
            <a:off x="693168" y="2151097"/>
            <a:ext cx="1505523" cy="2130982"/>
          </a:xfrm>
          <a:prstGeom prst="rect">
            <a:avLst/>
          </a:prstGeom>
          <a:ln>
            <a:noFill/>
          </a:ln>
          <a:effectLst>
            <a:outerShdw blurRad="292100" dist="139700" dir="2700000" algn="tl" rotWithShape="0">
              <a:srgbClr val="333333">
                <a:alpha val="65000"/>
              </a:srgbClr>
            </a:outerShdw>
          </a:effectLst>
        </p:spPr>
      </p:pic>
      <p:pic>
        <p:nvPicPr>
          <p:cNvPr id="11" name="Graphic 10" descr="Bank met effen opvulling">
            <a:extLst>
              <a:ext uri="{FF2B5EF4-FFF2-40B4-BE49-F238E27FC236}">
                <a16:creationId xmlns:a16="http://schemas.microsoft.com/office/drawing/2014/main" id="{C4A0DF24-38BE-3809-94EE-8607A9E6BF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94427" y="1986554"/>
            <a:ext cx="914400" cy="914400"/>
          </a:xfrm>
          <a:prstGeom prst="rect">
            <a:avLst/>
          </a:prstGeom>
        </p:spPr>
      </p:pic>
      <p:sp>
        <p:nvSpPr>
          <p:cNvPr id="12" name="Tekstvak 11">
            <a:extLst>
              <a:ext uri="{FF2B5EF4-FFF2-40B4-BE49-F238E27FC236}">
                <a16:creationId xmlns:a16="http://schemas.microsoft.com/office/drawing/2014/main" id="{8086B116-628B-C99A-0F34-F184F510EA12}"/>
              </a:ext>
            </a:extLst>
          </p:cNvPr>
          <p:cNvSpPr txBox="1"/>
          <p:nvPr/>
        </p:nvSpPr>
        <p:spPr>
          <a:xfrm>
            <a:off x="3844002" y="1996680"/>
            <a:ext cx="7850566" cy="1117466"/>
          </a:xfrm>
          <a:prstGeom prst="rect">
            <a:avLst/>
          </a:prstGeom>
          <a:solidFill>
            <a:schemeClr val="bg2"/>
          </a:solidFill>
        </p:spPr>
        <p:txBody>
          <a:bodyPr wrap="square" lIns="180000" tIns="180000" rIns="180000" bIns="180000" rtlCol="0" anchor="ctr">
            <a:noAutofit/>
          </a:bodyP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1800" b="0" i="0" u="none" strike="noStrike" kern="1200" cap="none" spc="0" normalizeH="0" baseline="0" noProof="0" dirty="0">
                <a:ln>
                  <a:noFill/>
                </a:ln>
                <a:solidFill>
                  <a:srgbClr val="000000"/>
                </a:solidFill>
                <a:effectLst/>
                <a:uLnTx/>
                <a:uFillTx/>
                <a:latin typeface="RijksoverheidSansWebText Regula"/>
                <a:ea typeface="+mn-ea"/>
                <a:cs typeface="+mn-cs"/>
              </a:rPr>
              <a:t>Voortgangsbrief werken met en als zelfstandige(n) van 16 december 2022</a:t>
            </a:r>
          </a:p>
        </p:txBody>
      </p:sp>
      <p:cxnSp>
        <p:nvCxnSpPr>
          <p:cNvPr id="16" name="Verbindingslijn: gekromd 15">
            <a:extLst>
              <a:ext uri="{FF2B5EF4-FFF2-40B4-BE49-F238E27FC236}">
                <a16:creationId xmlns:a16="http://schemas.microsoft.com/office/drawing/2014/main" id="{C70E46EE-C19B-A639-5441-7995DCE4FD5A}"/>
              </a:ext>
            </a:extLst>
          </p:cNvPr>
          <p:cNvCxnSpPr>
            <a:cxnSpLocks/>
            <a:stCxn id="12" idx="2"/>
            <a:endCxn id="17" idx="0"/>
          </p:cNvCxnSpPr>
          <p:nvPr/>
        </p:nvCxnSpPr>
        <p:spPr>
          <a:xfrm rot="5400000">
            <a:off x="5550127" y="2378546"/>
            <a:ext cx="1483558" cy="2954758"/>
          </a:xfrm>
          <a:prstGeom prst="curvedConnector3">
            <a:avLst>
              <a:gd name="adj1" fmla="val 50000"/>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echthoek 16">
            <a:extLst>
              <a:ext uri="{FF2B5EF4-FFF2-40B4-BE49-F238E27FC236}">
                <a16:creationId xmlns:a16="http://schemas.microsoft.com/office/drawing/2014/main" id="{6BBE2CA3-AD89-DBFB-A620-CD40CEEFD5BA}"/>
              </a:ext>
            </a:extLst>
          </p:cNvPr>
          <p:cNvSpPr/>
          <p:nvPr/>
        </p:nvSpPr>
        <p:spPr>
          <a:xfrm>
            <a:off x="3844003" y="4597704"/>
            <a:ext cx="1941048" cy="1622986"/>
          </a:xfrm>
          <a:prstGeom prst="rect">
            <a:avLst/>
          </a:prstGeom>
          <a:solidFill>
            <a:schemeClr val="accent3">
              <a:lumMod val="40000"/>
              <a:lumOff val="6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FFFFFF"/>
                </a:solidFill>
                <a:effectLst/>
                <a:uLnTx/>
                <a:uFillTx/>
                <a:latin typeface="RijksoverheidSansWebText Regula"/>
                <a:ea typeface="+mn-ea"/>
                <a:cs typeface="+mn-cs"/>
              </a:rPr>
              <a:t>1. Gelijker speelveld tussen werknemers en zelfstandigen</a:t>
            </a:r>
          </a:p>
        </p:txBody>
      </p:sp>
      <p:sp>
        <p:nvSpPr>
          <p:cNvPr id="18" name="Rechthoek 17">
            <a:extLst>
              <a:ext uri="{FF2B5EF4-FFF2-40B4-BE49-F238E27FC236}">
                <a16:creationId xmlns:a16="http://schemas.microsoft.com/office/drawing/2014/main" id="{F50DE22A-6AD7-D04C-9FE6-6A72938E4B0A}"/>
              </a:ext>
            </a:extLst>
          </p:cNvPr>
          <p:cNvSpPr/>
          <p:nvPr/>
        </p:nvSpPr>
        <p:spPr>
          <a:xfrm>
            <a:off x="8770802" y="4469709"/>
            <a:ext cx="3034206" cy="1878976"/>
          </a:xfrm>
          <a:prstGeom prst="rect">
            <a:avLst/>
          </a:prstGeom>
          <a:solidFill>
            <a:srgbClr val="81B2E8"/>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FFFFFF"/>
                </a:solidFill>
                <a:effectLst/>
                <a:uLnTx/>
                <a:uFillTx/>
                <a:latin typeface="RijksoverheidSansWebText Regula"/>
                <a:ea typeface="+mn-ea"/>
                <a:cs typeface="+mn-cs"/>
              </a:rPr>
              <a:t>3. Verbetering van handhaving op schijnzelfstandigheid en afschaffen handhavingsmoratorium</a:t>
            </a:r>
          </a:p>
        </p:txBody>
      </p:sp>
      <p:sp>
        <p:nvSpPr>
          <p:cNvPr id="19" name="Rechthoek 18">
            <a:extLst>
              <a:ext uri="{FF2B5EF4-FFF2-40B4-BE49-F238E27FC236}">
                <a16:creationId xmlns:a16="http://schemas.microsoft.com/office/drawing/2014/main" id="{A2B4A25A-2F33-F014-80A5-9683C3744E9E}"/>
              </a:ext>
            </a:extLst>
          </p:cNvPr>
          <p:cNvSpPr/>
          <p:nvPr/>
        </p:nvSpPr>
        <p:spPr>
          <a:xfrm>
            <a:off x="6406951" y="4602215"/>
            <a:ext cx="1941048" cy="1622986"/>
          </a:xfrm>
          <a:prstGeom prst="rect">
            <a:avLst/>
          </a:prstGeom>
          <a:solidFill>
            <a:schemeClr val="accent3">
              <a:lumMod val="40000"/>
              <a:lumOff val="6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FFFFFF"/>
                </a:solidFill>
                <a:effectLst/>
                <a:uLnTx/>
                <a:uFillTx/>
                <a:latin typeface="RijksoverheidSansWebText Regula"/>
                <a:ea typeface="+mn-ea"/>
                <a:cs typeface="+mn-cs"/>
              </a:rPr>
              <a:t>2. Verduidelijking regels beoordeling arbeidsrelatie en rechtsvermoeden</a:t>
            </a:r>
          </a:p>
        </p:txBody>
      </p:sp>
      <p:cxnSp>
        <p:nvCxnSpPr>
          <p:cNvPr id="23" name="Verbindingslijn: gekromd 22">
            <a:extLst>
              <a:ext uri="{FF2B5EF4-FFF2-40B4-BE49-F238E27FC236}">
                <a16:creationId xmlns:a16="http://schemas.microsoft.com/office/drawing/2014/main" id="{17506D04-EE6A-A9E3-3097-9DAD596FD75B}"/>
              </a:ext>
            </a:extLst>
          </p:cNvPr>
          <p:cNvCxnSpPr>
            <a:cxnSpLocks/>
            <a:stCxn id="12" idx="2"/>
            <a:endCxn id="18" idx="0"/>
          </p:cNvCxnSpPr>
          <p:nvPr/>
        </p:nvCxnSpPr>
        <p:spPr>
          <a:xfrm rot="16200000" flipH="1">
            <a:off x="8350814" y="2532617"/>
            <a:ext cx="1355563" cy="2518620"/>
          </a:xfrm>
          <a:prstGeom prst="curvedConnector3">
            <a:avLst>
              <a:gd name="adj1" fmla="val 50000"/>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Verbindingslijn: gekromd 26">
            <a:extLst>
              <a:ext uri="{FF2B5EF4-FFF2-40B4-BE49-F238E27FC236}">
                <a16:creationId xmlns:a16="http://schemas.microsoft.com/office/drawing/2014/main" id="{8EF89602-5725-A6CE-AE3F-ACE2710C66DD}"/>
              </a:ext>
            </a:extLst>
          </p:cNvPr>
          <p:cNvCxnSpPr>
            <a:cxnSpLocks/>
            <a:stCxn id="12" idx="2"/>
            <a:endCxn id="19" idx="0"/>
          </p:cNvCxnSpPr>
          <p:nvPr/>
        </p:nvCxnSpPr>
        <p:spPr>
          <a:xfrm rot="5400000">
            <a:off x="6829346" y="3662275"/>
            <a:ext cx="1488069" cy="391810"/>
          </a:xfrm>
          <a:prstGeom prst="curvedConnector3">
            <a:avLst>
              <a:gd name="adj1" fmla="val 50000"/>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7D94E6DC-E491-63E4-1DD2-538853EC6E02}"/>
              </a:ext>
            </a:extLst>
          </p:cNvPr>
          <p:cNvSpPr txBox="1"/>
          <p:nvPr/>
        </p:nvSpPr>
        <p:spPr>
          <a:xfrm>
            <a:off x="7099701" y="3214208"/>
            <a:ext cx="1339165" cy="429583"/>
          </a:xfrm>
          <a:prstGeom prst="rect">
            <a:avLst/>
          </a:prstGeom>
          <a:solidFill>
            <a:schemeClr val="accent5"/>
          </a:solidFill>
        </p:spPr>
        <p:txBody>
          <a:bodyPr wrap="square" lIns="180000" tIns="180000" rIns="180000" bIns="180000" rtlCol="0" anchor="ctr">
            <a:noAutofit/>
          </a:bodyP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1800" b="0" i="0" u="none" strike="noStrike" kern="1200" cap="none" spc="0" normalizeH="0" baseline="0" noProof="0" dirty="0">
                <a:ln>
                  <a:noFill/>
                </a:ln>
                <a:solidFill>
                  <a:srgbClr val="FFFFFF"/>
                </a:solidFill>
                <a:effectLst/>
                <a:uLnTx/>
                <a:uFillTx/>
                <a:latin typeface="RijksoverheidSansWebText Regula"/>
                <a:ea typeface="+mn-ea"/>
                <a:cs typeface="+mn-cs"/>
              </a:rPr>
              <a:t>Hoe?</a:t>
            </a:r>
          </a:p>
        </p:txBody>
      </p:sp>
      <p:sp>
        <p:nvSpPr>
          <p:cNvPr id="5" name="object 60">
            <a:extLst>
              <a:ext uri="{FF2B5EF4-FFF2-40B4-BE49-F238E27FC236}">
                <a16:creationId xmlns:a16="http://schemas.microsoft.com/office/drawing/2014/main" id="{21F9CD23-2E68-2723-8643-B81BC633027A}"/>
              </a:ext>
            </a:extLst>
          </p:cNvPr>
          <p:cNvSpPr txBox="1">
            <a:spLocks noGrp="1"/>
          </p:cNvSpPr>
          <p:nvPr>
            <p:ph type="sldNum" sz="quarter" idx="12"/>
          </p:nvPr>
        </p:nvSpPr>
        <p:spPr>
          <a:xfrm>
            <a:off x="11225060" y="6579379"/>
            <a:ext cx="465928" cy="153888"/>
          </a:xfrm>
        </p:spPr>
        <p:txBody>
          <a:bodyPr vert="horz" wrap="square" lIns="0" tIns="0" rIns="0" bIns="0" rtlCol="0" anchor="ctr">
            <a:spAutoFit/>
          </a:bodyPr>
          <a:lstStyle/>
          <a:p>
            <a:pPr marL="0" marR="0" lvl="0" indent="0" algn="r" defTabSz="554492" rtl="0" eaLnBrk="1" fontAlgn="auto" latinLnBrk="0" hangingPunct="1">
              <a:lnSpc>
                <a:spcPct val="100000"/>
              </a:lnSpc>
              <a:spcBef>
                <a:spcPts val="0"/>
              </a:spcBef>
              <a:spcAft>
                <a:spcPts val="0"/>
              </a:spcAft>
              <a:buClrTx/>
              <a:buSzTx/>
              <a:buFont typeface="Arial" panose="020B0604020202020204" pitchFamily="34" charset="0"/>
              <a:buNone/>
              <a:tabLst/>
              <a:defRPr/>
            </a:pPr>
            <a:fld id="{81D60167-4931-47E6-BA6A-407CBD079E47}" type="slidenum">
              <a:rPr kumimoji="0" lang="nl-NL" sz="1000" b="0" i="0" u="none" strike="noStrike" kern="0" cap="none" spc="0" normalizeH="0" baseline="0" noProof="0" dirty="0">
                <a:ln>
                  <a:noFill/>
                </a:ln>
                <a:solidFill>
                  <a:srgbClr val="154273"/>
                </a:solidFill>
                <a:effectLst/>
                <a:uLnTx/>
                <a:uFillTx/>
                <a:latin typeface="RijksoverheidSansWebText Regula"/>
                <a:ea typeface="+mn-ea"/>
                <a:cs typeface="+mn-cs"/>
              </a:rPr>
              <a:pPr marL="0" marR="0" lvl="0" indent="0" algn="r" defTabSz="554492" rtl="0" eaLnBrk="1" fontAlgn="auto" latinLnBrk="0" hangingPunct="1">
                <a:lnSpc>
                  <a:spcPct val="100000"/>
                </a:lnSpc>
                <a:spcBef>
                  <a:spcPts val="0"/>
                </a:spcBef>
                <a:spcAft>
                  <a:spcPts val="0"/>
                </a:spcAft>
                <a:buClrTx/>
                <a:buSzTx/>
                <a:buFont typeface="Arial" panose="020B0604020202020204" pitchFamily="34" charset="0"/>
                <a:buNone/>
                <a:tabLst/>
                <a:defRPr/>
              </a:pPr>
              <a:t>23</a:t>
            </a:fld>
            <a:endParaRPr kumimoji="0" lang="nl-NL" sz="1000" b="0" i="0" u="none" strike="noStrike" kern="0" cap="none" spc="0" normalizeH="0" baseline="0" noProof="0" dirty="0">
              <a:ln>
                <a:noFill/>
              </a:ln>
              <a:solidFill>
                <a:srgbClr val="154273"/>
              </a:solidFill>
              <a:effectLst/>
              <a:uLnTx/>
              <a:uFillTx/>
              <a:latin typeface="RijksoverheidSansWebText Regula"/>
              <a:ea typeface="+mn-ea"/>
              <a:cs typeface="+mn-cs"/>
            </a:endParaRPr>
          </a:p>
        </p:txBody>
      </p:sp>
      <p:sp>
        <p:nvSpPr>
          <p:cNvPr id="3" name="Titel 1">
            <a:extLst>
              <a:ext uri="{FF2B5EF4-FFF2-40B4-BE49-F238E27FC236}">
                <a16:creationId xmlns:a16="http://schemas.microsoft.com/office/drawing/2014/main" id="{AEAF03D9-E191-4236-1D76-CDE8A211D582}"/>
              </a:ext>
            </a:extLst>
          </p:cNvPr>
          <p:cNvSpPr txBox="1">
            <a:spLocks/>
          </p:cNvSpPr>
          <p:nvPr/>
        </p:nvSpPr>
        <p:spPr>
          <a:xfrm>
            <a:off x="612000" y="900000"/>
            <a:ext cx="10967999" cy="605259"/>
          </a:xfrm>
          <a:prstGeom prst="rect">
            <a:avLst/>
          </a:prstGeom>
        </p:spPr>
        <p:txBody>
          <a:bodyPr vert="horz" lIns="91440" tIns="45720" rIns="91440" bIns="45720" rtlCol="0" anchor="t">
            <a:noAutofit/>
          </a:bodyPr>
          <a:lstStyle>
            <a:lvl1pPr algn="l" defTabSz="2880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2880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154273"/>
                </a:solidFill>
                <a:effectLst/>
                <a:uLnTx/>
                <a:uFillTx/>
                <a:latin typeface="RijksoverheidSansWebText Bold"/>
                <a:ea typeface="+mj-ea"/>
                <a:cs typeface="+mj-cs"/>
              </a:rPr>
              <a:t>Kabinetsreactie</a:t>
            </a:r>
            <a:r>
              <a:rPr kumimoji="0" lang="en-US" sz="2800" b="0" i="0" u="none" strike="noStrike" kern="1200" cap="none" spc="0" normalizeH="0" baseline="0" noProof="0" dirty="0">
                <a:ln>
                  <a:noFill/>
                </a:ln>
                <a:solidFill>
                  <a:srgbClr val="154273"/>
                </a:solidFill>
                <a:effectLst/>
                <a:uLnTx/>
                <a:uFillTx/>
                <a:latin typeface="RijksoverheidSansWebText Bold"/>
                <a:ea typeface="+mj-ea"/>
                <a:cs typeface="+mj-cs"/>
              </a:rPr>
              <a:t> </a:t>
            </a:r>
            <a:r>
              <a:rPr kumimoji="0" lang="en-US" sz="2800" b="0" i="0" u="none" strike="noStrike" kern="1200" cap="none" spc="0" normalizeH="0" baseline="0" noProof="0" dirty="0" err="1">
                <a:ln>
                  <a:noFill/>
                </a:ln>
                <a:solidFill>
                  <a:srgbClr val="154273"/>
                </a:solidFill>
                <a:effectLst/>
                <a:uLnTx/>
                <a:uFillTx/>
                <a:latin typeface="RijksoverheidSansWebText Bold"/>
                <a:ea typeface="+mj-ea"/>
                <a:cs typeface="+mj-cs"/>
              </a:rPr>
              <a:t>tegengaan</a:t>
            </a:r>
            <a:r>
              <a:rPr kumimoji="0" lang="en-US" sz="2800" b="0" i="0" u="none" strike="noStrike" kern="1200" cap="none" spc="0" normalizeH="0" baseline="0" noProof="0" dirty="0">
                <a:ln>
                  <a:noFill/>
                </a:ln>
                <a:solidFill>
                  <a:srgbClr val="154273"/>
                </a:solidFill>
                <a:effectLst/>
                <a:uLnTx/>
                <a:uFillTx/>
                <a:latin typeface="RijksoverheidSansWebText Bold"/>
                <a:ea typeface="+mj-ea"/>
                <a:cs typeface="+mj-cs"/>
              </a:rPr>
              <a:t> </a:t>
            </a:r>
            <a:r>
              <a:rPr kumimoji="0" lang="en-US" sz="2800" b="0" i="0" u="none" strike="noStrike" kern="1200" cap="none" spc="0" normalizeH="0" baseline="0" noProof="0" dirty="0" err="1">
                <a:ln>
                  <a:noFill/>
                </a:ln>
                <a:solidFill>
                  <a:srgbClr val="154273"/>
                </a:solidFill>
                <a:effectLst/>
                <a:uLnTx/>
                <a:uFillTx/>
                <a:latin typeface="RijksoverheidSansWebText Bold"/>
                <a:ea typeface="+mj-ea"/>
                <a:cs typeface="+mj-cs"/>
              </a:rPr>
              <a:t>schijnzelfstandigheid</a:t>
            </a:r>
            <a:endParaRPr kumimoji="0" lang="nl-NL" sz="2800" b="0" i="0" u="none" strike="noStrike" kern="1200" cap="none" spc="0" normalizeH="0" baseline="0" noProof="0" dirty="0">
              <a:ln>
                <a:noFill/>
              </a:ln>
              <a:solidFill>
                <a:srgbClr val="154273"/>
              </a:solidFill>
              <a:effectLst/>
              <a:uLnTx/>
              <a:uFillTx/>
              <a:latin typeface="RijksoverheidSansWebText Bold"/>
              <a:ea typeface="+mj-ea"/>
              <a:cs typeface="+mj-cs"/>
            </a:endParaRPr>
          </a:p>
        </p:txBody>
      </p:sp>
    </p:spTree>
    <p:extLst>
      <p:ext uri="{BB962C8B-B14F-4D97-AF65-F5344CB8AC3E}">
        <p14:creationId xmlns:p14="http://schemas.microsoft.com/office/powerpoint/2010/main" val="3090208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B4F9AEF3-167E-D270-FDB5-A3F1ADC7FD00}"/>
              </a:ext>
            </a:extLst>
          </p:cNvPr>
          <p:cNvSpPr>
            <a:spLocks noGrp="1"/>
          </p:cNvSpPr>
          <p:nvPr>
            <p:ph type="body" sz="quarter" idx="13"/>
          </p:nvPr>
        </p:nvSpPr>
        <p:spPr>
          <a:xfrm>
            <a:off x="4905374" y="2264630"/>
            <a:ext cx="6434625" cy="4125370"/>
          </a:xfrm>
        </p:spPr>
        <p:txBody>
          <a:bodyPr>
            <a:normAutofit/>
          </a:bodyPr>
          <a:lstStyle/>
          <a:p>
            <a:pPr lvl="3"/>
            <a:endParaRPr lang="nl-NL" dirty="0"/>
          </a:p>
          <a:p>
            <a:pPr lvl="3"/>
            <a:endParaRPr lang="nl-NL" dirty="0"/>
          </a:p>
          <a:p>
            <a:pPr lvl="3"/>
            <a:endParaRPr lang="nl-NL" dirty="0"/>
          </a:p>
          <a:p>
            <a:pPr marL="0" lvl="3" indent="0">
              <a:buNone/>
            </a:pPr>
            <a:r>
              <a:rPr lang="nl-NL" dirty="0"/>
              <a:t>Op 6 september 2024 heeft het kabinet aangegeven dat het handhavingsmoratorium per 1 januari 2025 officieel wordt opgeheven</a:t>
            </a:r>
          </a:p>
          <a:p>
            <a:pPr marL="0" lvl="3" indent="0">
              <a:buNone/>
            </a:pPr>
            <a:endParaRPr lang="nl-NL" dirty="0"/>
          </a:p>
          <a:p>
            <a:pPr lvl="3"/>
            <a:endParaRPr lang="nl-NL" dirty="0"/>
          </a:p>
          <a:p>
            <a:pPr marL="0" lvl="3" indent="0">
              <a:buNone/>
            </a:pPr>
            <a:endParaRPr lang="nl-NL" dirty="0"/>
          </a:p>
          <a:p>
            <a:pPr marL="0" lvl="3" indent="0">
              <a:buNone/>
            </a:pPr>
            <a:endParaRPr lang="nl-NL" sz="1700" dirty="0"/>
          </a:p>
        </p:txBody>
      </p:sp>
      <p:grpSp>
        <p:nvGrpSpPr>
          <p:cNvPr id="11" name="Groep 10">
            <a:extLst>
              <a:ext uri="{FF2B5EF4-FFF2-40B4-BE49-F238E27FC236}">
                <a16:creationId xmlns:a16="http://schemas.microsoft.com/office/drawing/2014/main" id="{8E28E49F-DBE0-2CDF-63DD-DEB5401C55CB}"/>
              </a:ext>
            </a:extLst>
          </p:cNvPr>
          <p:cNvGrpSpPr/>
          <p:nvPr/>
        </p:nvGrpSpPr>
        <p:grpSpPr>
          <a:xfrm>
            <a:off x="950538" y="2401802"/>
            <a:ext cx="3425537" cy="3651727"/>
            <a:chOff x="950538" y="1858877"/>
            <a:chExt cx="3425537" cy="3651727"/>
          </a:xfrm>
          <a:effectLst>
            <a:outerShdw blurRad="50800" dist="38100" dir="2700000" algn="tl" rotWithShape="0">
              <a:prstClr val="black">
                <a:alpha val="40000"/>
              </a:prstClr>
            </a:outerShdw>
          </a:effectLst>
        </p:grpSpPr>
        <p:pic>
          <p:nvPicPr>
            <p:cNvPr id="10" name="Afbeelding 9">
              <a:extLst>
                <a:ext uri="{FF2B5EF4-FFF2-40B4-BE49-F238E27FC236}">
                  <a16:creationId xmlns:a16="http://schemas.microsoft.com/office/drawing/2014/main" id="{5C881D71-CC00-5B58-C5D0-2FF2AAE9FE8F}"/>
                </a:ext>
              </a:extLst>
            </p:cNvPr>
            <p:cNvPicPr>
              <a:picLocks noChangeAspect="1"/>
            </p:cNvPicPr>
            <p:nvPr/>
          </p:nvPicPr>
          <p:blipFill>
            <a:blip r:embed="rId3"/>
            <a:stretch>
              <a:fillRect/>
            </a:stretch>
          </p:blipFill>
          <p:spPr>
            <a:xfrm rot="210693">
              <a:off x="1902875" y="2018403"/>
              <a:ext cx="2473200" cy="3492201"/>
            </a:xfrm>
            <a:prstGeom prst="rect">
              <a:avLst/>
            </a:prstGeom>
            <a:ln>
              <a:solidFill>
                <a:schemeClr val="accent1">
                  <a:lumMod val="20000"/>
                  <a:lumOff val="80000"/>
                </a:schemeClr>
              </a:solidFill>
            </a:ln>
          </p:spPr>
        </p:pic>
        <p:pic>
          <p:nvPicPr>
            <p:cNvPr id="8" name="Afbeelding 7">
              <a:extLst>
                <a:ext uri="{FF2B5EF4-FFF2-40B4-BE49-F238E27FC236}">
                  <a16:creationId xmlns:a16="http://schemas.microsoft.com/office/drawing/2014/main" id="{B0F26EC2-A758-00E0-2FDB-4CFC8815E9F8}"/>
                </a:ext>
              </a:extLst>
            </p:cNvPr>
            <p:cNvPicPr>
              <a:picLocks noChangeAspect="1"/>
            </p:cNvPicPr>
            <p:nvPr/>
          </p:nvPicPr>
          <p:blipFill>
            <a:blip r:embed="rId4"/>
            <a:stretch>
              <a:fillRect/>
            </a:stretch>
          </p:blipFill>
          <p:spPr>
            <a:xfrm rot="21378877">
              <a:off x="1471612" y="1882351"/>
              <a:ext cx="2473200" cy="3540071"/>
            </a:xfrm>
            <a:prstGeom prst="rect">
              <a:avLst/>
            </a:prstGeom>
            <a:ln>
              <a:solidFill>
                <a:schemeClr val="accent1">
                  <a:lumMod val="20000"/>
                  <a:lumOff val="80000"/>
                </a:schemeClr>
              </a:solidFill>
            </a:ln>
          </p:spPr>
        </p:pic>
        <p:pic>
          <p:nvPicPr>
            <p:cNvPr id="6" name="Afbeelding 5">
              <a:extLst>
                <a:ext uri="{FF2B5EF4-FFF2-40B4-BE49-F238E27FC236}">
                  <a16:creationId xmlns:a16="http://schemas.microsoft.com/office/drawing/2014/main" id="{AF99F116-17B0-1502-3DC1-E6AF296D8A64}"/>
                </a:ext>
              </a:extLst>
            </p:cNvPr>
            <p:cNvPicPr>
              <a:picLocks noChangeAspect="1"/>
            </p:cNvPicPr>
            <p:nvPr/>
          </p:nvPicPr>
          <p:blipFill>
            <a:blip r:embed="rId5"/>
            <a:stretch>
              <a:fillRect/>
            </a:stretch>
          </p:blipFill>
          <p:spPr>
            <a:xfrm rot="21181537">
              <a:off x="950538" y="1858877"/>
              <a:ext cx="2472764" cy="3502198"/>
            </a:xfrm>
            <a:prstGeom prst="rect">
              <a:avLst/>
            </a:prstGeom>
            <a:ln>
              <a:solidFill>
                <a:schemeClr val="accent1">
                  <a:lumMod val="20000"/>
                  <a:lumOff val="80000"/>
                </a:schemeClr>
              </a:solidFill>
            </a:ln>
          </p:spPr>
        </p:pic>
      </p:grpSp>
      <p:sp>
        <p:nvSpPr>
          <p:cNvPr id="3" name="Titel 1">
            <a:extLst>
              <a:ext uri="{FF2B5EF4-FFF2-40B4-BE49-F238E27FC236}">
                <a16:creationId xmlns:a16="http://schemas.microsoft.com/office/drawing/2014/main" id="{9C6C8BB9-4255-F701-E021-3689628848B3}"/>
              </a:ext>
            </a:extLst>
          </p:cNvPr>
          <p:cNvSpPr txBox="1">
            <a:spLocks/>
          </p:cNvSpPr>
          <p:nvPr/>
        </p:nvSpPr>
        <p:spPr>
          <a:xfrm>
            <a:off x="612000" y="900000"/>
            <a:ext cx="10967999" cy="605259"/>
          </a:xfrm>
          <a:prstGeom prst="rect">
            <a:avLst/>
          </a:prstGeom>
        </p:spPr>
        <p:txBody>
          <a:bodyPr vert="horz" lIns="91440" tIns="45720" rIns="91440" bIns="45720" rtlCol="0" anchor="t">
            <a:noAutofit/>
          </a:bodyPr>
          <a:lstStyle>
            <a:lvl1pPr algn="l" defTabSz="2880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288000" rtl="0" eaLnBrk="1" fontAlgn="auto" latinLnBrk="0" hangingPunct="1">
              <a:lnSpc>
                <a:spcPct val="90000"/>
              </a:lnSpc>
              <a:spcBef>
                <a:spcPct val="0"/>
              </a:spcBef>
              <a:spcAft>
                <a:spcPts val="0"/>
              </a:spcAft>
              <a:buClrTx/>
              <a:buSzTx/>
              <a:buFontTx/>
              <a:buNone/>
              <a:tabLst/>
              <a:defRPr/>
            </a:pPr>
            <a:r>
              <a:rPr kumimoji="0" lang="nl-NL" sz="2800" b="0" i="0" u="none" strike="noStrike" kern="1200" cap="none" spc="0" normalizeH="0" baseline="0" noProof="0" dirty="0">
                <a:ln>
                  <a:noFill/>
                </a:ln>
                <a:solidFill>
                  <a:srgbClr val="154273"/>
                </a:solidFill>
                <a:effectLst/>
                <a:uLnTx/>
                <a:uFillTx/>
                <a:latin typeface="RijksoverheidSansWebText Bold"/>
                <a:ea typeface="+mj-ea"/>
                <a:cs typeface="+mj-cs"/>
              </a:rPr>
              <a:t>Opheffen handhavingsmoratorium</a:t>
            </a:r>
          </a:p>
        </p:txBody>
      </p:sp>
    </p:spTree>
    <p:extLst>
      <p:ext uri="{BB962C8B-B14F-4D97-AF65-F5344CB8AC3E}">
        <p14:creationId xmlns:p14="http://schemas.microsoft.com/office/powerpoint/2010/main" val="1033206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object 21">
            <a:extLst>
              <a:ext uri="{FF2B5EF4-FFF2-40B4-BE49-F238E27FC236}">
                <a16:creationId xmlns:a16="http://schemas.microsoft.com/office/drawing/2014/main" id="{A21DA6D2-1BD5-BB95-594A-538358FDFBCD}"/>
              </a:ext>
            </a:extLst>
          </p:cNvPr>
          <p:cNvSpPr txBox="1">
            <a:spLocks/>
          </p:cNvSpPr>
          <p:nvPr/>
        </p:nvSpPr>
        <p:spPr>
          <a:xfrm>
            <a:off x="500691" y="817741"/>
            <a:ext cx="3890085" cy="643246"/>
          </a:xfrm>
          <a:prstGeom prst="rect">
            <a:avLst/>
          </a:prstGeom>
        </p:spPr>
        <p:txBody>
          <a:bodyPr vert="horz" wrap="square" lIns="0" tIns="65461" rIns="0" bIns="0" rtlCol="0">
            <a:spAutoFit/>
          </a:bodyPr>
          <a:lstStyle>
            <a:lvl1pPr algn="l" defTabSz="474912" rtl="0" eaLnBrk="1" latinLnBrk="0" hangingPunct="1">
              <a:lnSpc>
                <a:spcPct val="90000"/>
              </a:lnSpc>
              <a:spcBef>
                <a:spcPct val="0"/>
              </a:spcBef>
              <a:buNone/>
              <a:defRPr sz="5936" kern="1200">
                <a:solidFill>
                  <a:schemeClr val="tx2"/>
                </a:solidFill>
                <a:latin typeface="+mj-lt"/>
                <a:ea typeface="+mj-ea"/>
                <a:cs typeface="+mj-cs"/>
              </a:defRPr>
            </a:lvl1pPr>
          </a:lstStyle>
          <a:p>
            <a:pPr marL="7701" marR="3081" lvl="0" indent="0" algn="l" defTabSz="287987" rtl="0" eaLnBrk="1" fontAlgn="auto" latinLnBrk="0" hangingPunct="1">
              <a:lnSpc>
                <a:spcPts val="4402"/>
              </a:lnSpc>
              <a:spcBef>
                <a:spcPts val="515"/>
              </a:spcBef>
              <a:spcAft>
                <a:spcPts val="0"/>
              </a:spcAft>
              <a:buClrTx/>
              <a:buSzTx/>
              <a:buFont typeface="Arial" panose="020B0604020202020204" pitchFamily="34" charset="0"/>
              <a:buNone/>
              <a:tabLst/>
              <a:defRPr/>
            </a:pPr>
            <a:endParaRPr kumimoji="0" lang="nl-NL" sz="4002" b="1" i="0" u="none" strike="noStrike" kern="1200" cap="none" spc="-6" normalizeH="0" baseline="0" noProof="0" dirty="0">
              <a:ln>
                <a:noFill/>
              </a:ln>
              <a:solidFill>
                <a:srgbClr val="154273"/>
              </a:solidFill>
              <a:effectLst/>
              <a:uLnTx/>
              <a:uFillTx/>
              <a:latin typeface="RijksoverheidSansHeading" panose="020B0503040202060203" pitchFamily="34" charset="77"/>
              <a:ea typeface="+mj-ea"/>
              <a:cs typeface="+mj-cs"/>
            </a:endParaRPr>
          </a:p>
        </p:txBody>
      </p:sp>
      <p:sp>
        <p:nvSpPr>
          <p:cNvPr id="16" name="object 26">
            <a:extLst>
              <a:ext uri="{FF2B5EF4-FFF2-40B4-BE49-F238E27FC236}">
                <a16:creationId xmlns:a16="http://schemas.microsoft.com/office/drawing/2014/main" id="{7254A569-C74D-61B3-A063-34FA98B1EC75}"/>
              </a:ext>
            </a:extLst>
          </p:cNvPr>
          <p:cNvSpPr txBox="1"/>
          <p:nvPr/>
        </p:nvSpPr>
        <p:spPr>
          <a:xfrm>
            <a:off x="6274049" y="2506048"/>
            <a:ext cx="197538" cy="483352"/>
          </a:xfrm>
          <a:prstGeom prst="rect">
            <a:avLst/>
          </a:prstGeom>
        </p:spPr>
        <p:txBody>
          <a:bodyPr vert="horz" wrap="square" lIns="0" tIns="7316" rIns="0" bIns="0" rtlCol="0">
            <a:spAutoFit/>
          </a:bodyPr>
          <a:lstStyle/>
          <a:p>
            <a:pPr marL="7701" marR="0" lvl="0" indent="0" algn="l" defTabSz="554492" rtl="0" eaLnBrk="1" fontAlgn="auto" latinLnBrk="0" hangingPunct="1">
              <a:lnSpc>
                <a:spcPct val="100000"/>
              </a:lnSpc>
              <a:spcBef>
                <a:spcPts val="58"/>
              </a:spcBef>
              <a:spcAft>
                <a:spcPts val="0"/>
              </a:spcAft>
              <a:buClrTx/>
              <a:buSzTx/>
              <a:buFont typeface="Arial" panose="020B0604020202020204" pitchFamily="34" charset="0"/>
              <a:buNone/>
              <a:tabLst/>
              <a:defRPr/>
            </a:pPr>
            <a:r>
              <a:rPr kumimoji="0" sz="3093" b="0" i="0" u="none" strike="noStrike" kern="0" cap="none" spc="-30" normalizeH="0" baseline="0" noProof="0" dirty="0">
                <a:ln>
                  <a:noFill/>
                </a:ln>
                <a:solidFill>
                  <a:srgbClr val="144273"/>
                </a:solidFill>
                <a:effectLst/>
                <a:uLnTx/>
                <a:uFillTx/>
                <a:latin typeface="RijksoverheidSansWebText Regular" panose="020B0503040202060203" pitchFamily="34" charset="0"/>
                <a:ea typeface="+mn-ea"/>
                <a:cs typeface="RijksoverheidSansText"/>
              </a:rPr>
              <a:t>3</a:t>
            </a:r>
            <a:endParaRPr kumimoji="0" sz="3093"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RijksoverheidSansText"/>
            </a:endParaRPr>
          </a:p>
        </p:txBody>
      </p:sp>
      <p:sp>
        <p:nvSpPr>
          <p:cNvPr id="17" name="object 27">
            <a:extLst>
              <a:ext uri="{FF2B5EF4-FFF2-40B4-BE49-F238E27FC236}">
                <a16:creationId xmlns:a16="http://schemas.microsoft.com/office/drawing/2014/main" id="{8181CADE-D837-0517-841B-2DBB08D033F4}"/>
              </a:ext>
            </a:extLst>
          </p:cNvPr>
          <p:cNvSpPr txBox="1"/>
          <p:nvPr/>
        </p:nvSpPr>
        <p:spPr>
          <a:xfrm>
            <a:off x="8354860" y="2792254"/>
            <a:ext cx="239510" cy="539977"/>
          </a:xfrm>
          <a:prstGeom prst="rect">
            <a:avLst/>
          </a:prstGeom>
        </p:spPr>
        <p:txBody>
          <a:bodyPr vert="horz" wrap="square" lIns="0" tIns="8086" rIns="0" bIns="0" rtlCol="0">
            <a:spAutoFit/>
          </a:bodyPr>
          <a:lstStyle/>
          <a:p>
            <a:pPr marL="7701" marR="0" lvl="0" indent="0" algn="l" defTabSz="554492" rtl="0" eaLnBrk="1" fontAlgn="auto" latinLnBrk="0" hangingPunct="1">
              <a:lnSpc>
                <a:spcPct val="100000"/>
              </a:lnSpc>
              <a:spcBef>
                <a:spcPts val="64"/>
              </a:spcBef>
              <a:spcAft>
                <a:spcPts val="0"/>
              </a:spcAft>
              <a:buClrTx/>
              <a:buSzTx/>
              <a:buFont typeface="Arial" panose="020B0604020202020204" pitchFamily="34" charset="0"/>
              <a:buNone/>
              <a:tabLst/>
              <a:defRPr/>
            </a:pPr>
            <a:r>
              <a:rPr kumimoji="0" sz="3456" b="0" i="0" u="none" strike="noStrike" kern="0" cap="none" spc="-30" normalizeH="0" baseline="0" noProof="0" dirty="0">
                <a:ln>
                  <a:noFill/>
                </a:ln>
                <a:solidFill>
                  <a:srgbClr val="144273"/>
                </a:solidFill>
                <a:effectLst/>
                <a:uLnTx/>
                <a:uFillTx/>
                <a:latin typeface="RijksoverheidSansWebText Regular" panose="020B0503040202060203" pitchFamily="34" charset="0"/>
                <a:ea typeface="+mn-ea"/>
                <a:cs typeface="RijksoverheidSansText"/>
              </a:rPr>
              <a:t>2</a:t>
            </a:r>
            <a:endParaRPr kumimoji="0" sz="3456"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RijksoverheidSansText"/>
            </a:endParaRPr>
          </a:p>
        </p:txBody>
      </p:sp>
      <p:sp>
        <p:nvSpPr>
          <p:cNvPr id="18" name="object 28">
            <a:extLst>
              <a:ext uri="{FF2B5EF4-FFF2-40B4-BE49-F238E27FC236}">
                <a16:creationId xmlns:a16="http://schemas.microsoft.com/office/drawing/2014/main" id="{C6317775-ADA2-329A-ECD2-F655E3B2D93F}"/>
              </a:ext>
            </a:extLst>
          </p:cNvPr>
          <p:cNvSpPr txBox="1"/>
          <p:nvPr/>
        </p:nvSpPr>
        <p:spPr>
          <a:xfrm>
            <a:off x="7536193" y="942756"/>
            <a:ext cx="182521" cy="539977"/>
          </a:xfrm>
          <a:prstGeom prst="rect">
            <a:avLst/>
          </a:prstGeom>
        </p:spPr>
        <p:txBody>
          <a:bodyPr vert="horz" wrap="square" lIns="0" tIns="8086" rIns="0" bIns="0" rtlCol="0">
            <a:spAutoFit/>
          </a:bodyPr>
          <a:lstStyle/>
          <a:p>
            <a:pPr marL="7701" marR="0" lvl="0" indent="0" algn="l" defTabSz="554492" rtl="0" eaLnBrk="1" fontAlgn="auto" latinLnBrk="0" hangingPunct="1">
              <a:lnSpc>
                <a:spcPct val="100000"/>
              </a:lnSpc>
              <a:spcBef>
                <a:spcPts val="64"/>
              </a:spcBef>
              <a:spcAft>
                <a:spcPts val="0"/>
              </a:spcAft>
              <a:buClrTx/>
              <a:buSzTx/>
              <a:buFont typeface="Arial" panose="020B0604020202020204" pitchFamily="34" charset="0"/>
              <a:buNone/>
              <a:tabLst/>
              <a:defRPr/>
            </a:pPr>
            <a:r>
              <a:rPr kumimoji="0" sz="3456" b="0" i="0" u="none" strike="noStrike" kern="0" cap="none" spc="-30" normalizeH="0" baseline="0" noProof="0" dirty="0">
                <a:ln>
                  <a:noFill/>
                </a:ln>
                <a:solidFill>
                  <a:srgbClr val="144273"/>
                </a:solidFill>
                <a:effectLst/>
                <a:uLnTx/>
                <a:uFillTx/>
                <a:latin typeface="RijksoverheidSansWebText Regular" panose="020B0503040202060203" pitchFamily="34" charset="0"/>
                <a:ea typeface="+mn-ea"/>
                <a:cs typeface="RijksoverheidSansText"/>
              </a:rPr>
              <a:t>1</a:t>
            </a:r>
            <a:endParaRPr kumimoji="0" sz="3456"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RijksoverheidSansText"/>
            </a:endParaRPr>
          </a:p>
        </p:txBody>
      </p:sp>
      <p:sp>
        <p:nvSpPr>
          <p:cNvPr id="19" name="object 35">
            <a:extLst>
              <a:ext uri="{FF2B5EF4-FFF2-40B4-BE49-F238E27FC236}">
                <a16:creationId xmlns:a16="http://schemas.microsoft.com/office/drawing/2014/main" id="{5A5A2F8F-D7BF-C99D-3285-B9A0FB3B2109}"/>
              </a:ext>
            </a:extLst>
          </p:cNvPr>
          <p:cNvSpPr txBox="1"/>
          <p:nvPr/>
        </p:nvSpPr>
        <p:spPr>
          <a:xfrm>
            <a:off x="9104337" y="887574"/>
            <a:ext cx="1732406" cy="495406"/>
          </a:xfrm>
          <a:prstGeom prst="rect">
            <a:avLst/>
          </a:prstGeom>
        </p:spPr>
        <p:txBody>
          <a:bodyPr vert="horz" wrap="square" lIns="0" tIns="7316" rIns="0" bIns="0" rtlCol="0">
            <a:spAutoFit/>
          </a:bodyPr>
          <a:lstStyle/>
          <a:p>
            <a:pPr marL="7701" marR="3081" lvl="0" indent="0" algn="l" defTabSz="554492" rtl="0" eaLnBrk="1" fontAlgn="auto" latinLnBrk="0" hangingPunct="1">
              <a:lnSpc>
                <a:spcPct val="109400"/>
              </a:lnSpc>
              <a:spcBef>
                <a:spcPts val="58"/>
              </a:spcBef>
              <a:spcAft>
                <a:spcPts val="0"/>
              </a:spcAft>
              <a:buClrTx/>
              <a:buSzTx/>
              <a:buFont typeface="Arial" panose="020B0604020202020204" pitchFamily="34" charset="0"/>
              <a:buNone/>
              <a:tabLst/>
              <a:defRPr/>
            </a:pPr>
            <a:r>
              <a:rPr kumimoji="0" sz="1486" b="0" i="0" u="none" strike="noStrike" kern="0" cap="none" spc="-12" normalizeH="0" baseline="0" noProof="0" dirty="0">
                <a:ln>
                  <a:noFill/>
                </a:ln>
                <a:solidFill>
                  <a:srgbClr val="144273"/>
                </a:solidFill>
                <a:effectLst/>
                <a:uLnTx/>
                <a:uFillTx/>
                <a:latin typeface="RijksoverheidSansWebText Regular" panose="020B0503040202060203" pitchFamily="34" charset="0"/>
                <a:ea typeface="+mn-ea"/>
                <a:cs typeface="RijksoverheidSansText"/>
              </a:rPr>
              <a:t>Actieve</a:t>
            </a:r>
            <a:r>
              <a:rPr kumimoji="0" sz="1486" b="0" i="0" u="none" strike="noStrike" kern="0" cap="none" spc="-39" normalizeH="0" baseline="0" noProof="0" dirty="0">
                <a:ln>
                  <a:noFill/>
                </a:ln>
                <a:solidFill>
                  <a:srgbClr val="144273"/>
                </a:solidFill>
                <a:effectLst/>
                <a:uLnTx/>
                <a:uFillTx/>
                <a:latin typeface="RijksoverheidSansWebText Regular" panose="020B0503040202060203" pitchFamily="34" charset="0"/>
                <a:ea typeface="+mn-ea"/>
                <a:cs typeface="RijksoverheidSansText"/>
              </a:rPr>
              <a:t> </a:t>
            </a:r>
            <a:r>
              <a:rPr kumimoji="0" sz="1486" b="0" i="0" u="none" strike="noStrike" kern="0" cap="none" spc="-6" normalizeH="0" baseline="0" noProof="0" dirty="0">
                <a:ln>
                  <a:noFill/>
                </a:ln>
                <a:solidFill>
                  <a:srgbClr val="144273"/>
                </a:solidFill>
                <a:effectLst/>
                <a:uLnTx/>
                <a:uFillTx/>
                <a:latin typeface="RijksoverheidSansWebText Regular" panose="020B0503040202060203" pitchFamily="34" charset="0"/>
                <a:ea typeface="+mn-ea"/>
                <a:cs typeface="RijksoverheidSansText"/>
              </a:rPr>
              <a:t>samenwerking </a:t>
            </a:r>
            <a:r>
              <a:rPr kumimoji="0" sz="1486" b="0" i="0" u="none" strike="noStrike" kern="0" cap="none" spc="0" normalizeH="0" baseline="0" noProof="0" dirty="0">
                <a:ln>
                  <a:noFill/>
                </a:ln>
                <a:solidFill>
                  <a:srgbClr val="144273"/>
                </a:solidFill>
                <a:effectLst/>
                <a:uLnTx/>
                <a:uFillTx/>
                <a:latin typeface="RijksoverheidSansWebText Regular" panose="020B0503040202060203" pitchFamily="34" charset="0"/>
                <a:ea typeface="+mn-ea"/>
                <a:cs typeface="RijksoverheidSansText"/>
              </a:rPr>
              <a:t>met</a:t>
            </a:r>
            <a:r>
              <a:rPr kumimoji="0" sz="1486" b="0" i="0" u="none" strike="noStrike" kern="0" cap="none" spc="-18" normalizeH="0" baseline="0" noProof="0" dirty="0">
                <a:ln>
                  <a:noFill/>
                </a:ln>
                <a:solidFill>
                  <a:srgbClr val="144273"/>
                </a:solidFill>
                <a:effectLst/>
                <a:uLnTx/>
                <a:uFillTx/>
                <a:latin typeface="RijksoverheidSansWebText Regular" panose="020B0503040202060203" pitchFamily="34" charset="0"/>
                <a:ea typeface="+mn-ea"/>
                <a:cs typeface="RijksoverheidSansText"/>
              </a:rPr>
              <a:t> </a:t>
            </a:r>
            <a:r>
              <a:rPr kumimoji="0" sz="1486" b="0" i="0" u="none" strike="noStrike" kern="0" cap="none" spc="0" normalizeH="0" baseline="0" noProof="0" dirty="0">
                <a:ln>
                  <a:noFill/>
                </a:ln>
                <a:solidFill>
                  <a:srgbClr val="144273"/>
                </a:solidFill>
                <a:effectLst/>
                <a:uLnTx/>
                <a:uFillTx/>
                <a:latin typeface="RijksoverheidSansWebText Regular" panose="020B0503040202060203" pitchFamily="34" charset="0"/>
                <a:ea typeface="+mn-ea"/>
                <a:cs typeface="RijksoverheidSansText"/>
              </a:rPr>
              <a:t>de</a:t>
            </a:r>
            <a:r>
              <a:rPr kumimoji="0" sz="1486" b="0" i="0" u="none" strike="noStrike" kern="0" cap="none" spc="-18" normalizeH="0" baseline="0" noProof="0" dirty="0">
                <a:ln>
                  <a:noFill/>
                </a:ln>
                <a:solidFill>
                  <a:srgbClr val="144273"/>
                </a:solidFill>
                <a:effectLst/>
                <a:uLnTx/>
                <a:uFillTx/>
                <a:latin typeface="RijksoverheidSansWebText Regular" panose="020B0503040202060203" pitchFamily="34" charset="0"/>
                <a:ea typeface="+mn-ea"/>
                <a:cs typeface="RijksoverheidSansText"/>
              </a:rPr>
              <a:t> </a:t>
            </a:r>
            <a:r>
              <a:rPr kumimoji="0" sz="1486" b="0" i="0" u="none" strike="noStrike" kern="0" cap="none" spc="-6" normalizeH="0" baseline="0" noProof="0" dirty="0">
                <a:ln>
                  <a:noFill/>
                </a:ln>
                <a:solidFill>
                  <a:srgbClr val="144273"/>
                </a:solidFill>
                <a:effectLst/>
                <a:uLnTx/>
                <a:uFillTx/>
                <a:latin typeface="RijksoverheidSansWebText Regular" panose="020B0503040202060203" pitchFamily="34" charset="0"/>
                <a:ea typeface="+mn-ea"/>
                <a:cs typeface="RijksoverheidSansText"/>
              </a:rPr>
              <a:t>markt</a:t>
            </a:r>
            <a:endParaRPr kumimoji="0" sz="1486"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RijksoverheidSansText"/>
            </a:endParaRPr>
          </a:p>
        </p:txBody>
      </p:sp>
      <p:sp>
        <p:nvSpPr>
          <p:cNvPr id="20" name="object 36">
            <a:extLst>
              <a:ext uri="{FF2B5EF4-FFF2-40B4-BE49-F238E27FC236}">
                <a16:creationId xmlns:a16="http://schemas.microsoft.com/office/drawing/2014/main" id="{B1ECC79D-DF0A-2F1B-20B7-1AEB9580E971}"/>
              </a:ext>
            </a:extLst>
          </p:cNvPr>
          <p:cNvSpPr txBox="1"/>
          <p:nvPr/>
        </p:nvSpPr>
        <p:spPr>
          <a:xfrm>
            <a:off x="4269987" y="2551400"/>
            <a:ext cx="1348881" cy="495406"/>
          </a:xfrm>
          <a:prstGeom prst="rect">
            <a:avLst/>
          </a:prstGeom>
        </p:spPr>
        <p:txBody>
          <a:bodyPr vert="horz" wrap="square" lIns="0" tIns="7316" rIns="0" bIns="0" rtlCol="0">
            <a:spAutoFit/>
          </a:bodyPr>
          <a:lstStyle/>
          <a:p>
            <a:pPr marL="7701" marR="3081" lvl="0" indent="616102" algn="l" defTabSz="554492" rtl="0" eaLnBrk="1" fontAlgn="auto" latinLnBrk="0" hangingPunct="1">
              <a:lnSpc>
                <a:spcPct val="109400"/>
              </a:lnSpc>
              <a:spcBef>
                <a:spcPts val="58"/>
              </a:spcBef>
              <a:spcAft>
                <a:spcPts val="0"/>
              </a:spcAft>
              <a:buClrTx/>
              <a:buSzTx/>
              <a:buFont typeface="Arial" panose="020B0604020202020204" pitchFamily="34" charset="0"/>
              <a:buNone/>
              <a:tabLst/>
              <a:defRPr/>
            </a:pPr>
            <a:r>
              <a:rPr kumimoji="0" sz="1486" b="0" i="0" u="none" strike="noStrike" kern="0" cap="none" spc="-15" normalizeH="0" baseline="0" noProof="0" dirty="0">
                <a:ln>
                  <a:noFill/>
                </a:ln>
                <a:solidFill>
                  <a:srgbClr val="144273"/>
                </a:solidFill>
                <a:effectLst/>
                <a:uLnTx/>
                <a:uFillTx/>
                <a:latin typeface="RijksoverheidSansWebText Regular" panose="020B0503040202060203" pitchFamily="34" charset="0"/>
                <a:ea typeface="+mn-ea"/>
                <a:cs typeface="RijksoverheidSansText"/>
              </a:rPr>
              <a:t>Reguliere </a:t>
            </a:r>
            <a:r>
              <a:rPr kumimoji="0" sz="1486" b="0" i="0" u="none" strike="noStrike" kern="0" cap="none" spc="-12" normalizeH="0" baseline="0" noProof="0" dirty="0">
                <a:ln>
                  <a:noFill/>
                </a:ln>
                <a:solidFill>
                  <a:srgbClr val="144273"/>
                </a:solidFill>
                <a:effectLst/>
                <a:uLnTx/>
                <a:uFillTx/>
                <a:latin typeface="RijksoverheidSansWebText Regular" panose="020B0503040202060203" pitchFamily="34" charset="0"/>
                <a:ea typeface="+mn-ea"/>
                <a:cs typeface="RijksoverheidSansText"/>
              </a:rPr>
              <a:t>klantbehandeling</a:t>
            </a:r>
            <a:endParaRPr kumimoji="0" sz="1486"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RijksoverheidSansText"/>
            </a:endParaRPr>
          </a:p>
        </p:txBody>
      </p:sp>
      <p:sp>
        <p:nvSpPr>
          <p:cNvPr id="4" name="object 37">
            <a:extLst>
              <a:ext uri="{FF2B5EF4-FFF2-40B4-BE49-F238E27FC236}">
                <a16:creationId xmlns:a16="http://schemas.microsoft.com/office/drawing/2014/main" id="{DCB1545E-C5B1-351B-1E0E-5B3AC748481D}"/>
              </a:ext>
            </a:extLst>
          </p:cNvPr>
          <p:cNvSpPr txBox="1"/>
          <p:nvPr/>
        </p:nvSpPr>
        <p:spPr>
          <a:xfrm>
            <a:off x="9347332" y="2878938"/>
            <a:ext cx="1783234" cy="246171"/>
          </a:xfrm>
          <a:prstGeom prst="rect">
            <a:avLst/>
          </a:prstGeom>
        </p:spPr>
        <p:txBody>
          <a:bodyPr vert="horz" wrap="square" lIns="0" tIns="7316" rIns="0" bIns="0" rtlCol="0">
            <a:spAutoFit/>
          </a:bodyPr>
          <a:lstStyle/>
          <a:p>
            <a:pPr marL="7701" marR="3081" lvl="0" indent="0" algn="l" defTabSz="554492" rtl="0" eaLnBrk="1" fontAlgn="auto" latinLnBrk="0" hangingPunct="1">
              <a:lnSpc>
                <a:spcPct val="109400"/>
              </a:lnSpc>
              <a:spcBef>
                <a:spcPts val="58"/>
              </a:spcBef>
              <a:spcAft>
                <a:spcPts val="0"/>
              </a:spcAft>
              <a:buClrTx/>
              <a:buSzTx/>
              <a:buFont typeface="Arial" panose="020B0604020202020204" pitchFamily="34" charset="0"/>
              <a:buNone/>
              <a:tabLst/>
              <a:defRPr/>
            </a:pPr>
            <a:r>
              <a:rPr kumimoji="0" lang="nl-NL" sz="1486" b="0" i="0" u="none" strike="noStrike" kern="0" cap="none" spc="-12" normalizeH="0" baseline="0" noProof="0" dirty="0">
                <a:ln>
                  <a:noFill/>
                </a:ln>
                <a:solidFill>
                  <a:srgbClr val="144273"/>
                </a:solidFill>
                <a:effectLst/>
                <a:uLnTx/>
                <a:uFillTx/>
                <a:latin typeface="RijksoverheidSansWebText Regular" panose="020B0503040202060203" pitchFamily="34" charset="0"/>
                <a:ea typeface="+mn-ea"/>
                <a:cs typeface="RijksoverheidSansText"/>
              </a:rPr>
              <a:t>Risicogerichte aanpak</a:t>
            </a:r>
            <a:endParaRPr kumimoji="0" sz="1486"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RijksoverheidSansText"/>
            </a:endParaRPr>
          </a:p>
        </p:txBody>
      </p:sp>
      <p:sp>
        <p:nvSpPr>
          <p:cNvPr id="5" name="Tekstvak 4">
            <a:extLst>
              <a:ext uri="{FF2B5EF4-FFF2-40B4-BE49-F238E27FC236}">
                <a16:creationId xmlns:a16="http://schemas.microsoft.com/office/drawing/2014/main" id="{80C0C587-B707-B51C-4C6B-334344477CDF}"/>
              </a:ext>
            </a:extLst>
          </p:cNvPr>
          <p:cNvSpPr txBox="1"/>
          <p:nvPr/>
        </p:nvSpPr>
        <p:spPr>
          <a:xfrm>
            <a:off x="2331720" y="6320790"/>
            <a:ext cx="0" cy="0"/>
          </a:xfrm>
          <a:prstGeom prst="rect">
            <a:avLst/>
          </a:prstGeom>
          <a:solidFill>
            <a:schemeClr val="bg2"/>
          </a:solidFill>
        </p:spPr>
        <p:txBody>
          <a:bodyPr wrap="none" lIns="180000" tIns="180000" rIns="180000" bIns="180000" rtlCol="0">
            <a:noAutofit/>
          </a:body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endParaRPr>
          </a:p>
        </p:txBody>
      </p:sp>
      <p:sp>
        <p:nvSpPr>
          <p:cNvPr id="2" name="Titel 1">
            <a:extLst>
              <a:ext uri="{FF2B5EF4-FFF2-40B4-BE49-F238E27FC236}">
                <a16:creationId xmlns:a16="http://schemas.microsoft.com/office/drawing/2014/main" id="{698718B0-CFF0-CD38-7290-8FBA8E5B1818}"/>
              </a:ext>
            </a:extLst>
          </p:cNvPr>
          <p:cNvSpPr>
            <a:spLocks noGrp="1"/>
          </p:cNvSpPr>
          <p:nvPr>
            <p:ph type="title"/>
          </p:nvPr>
        </p:nvSpPr>
        <p:spPr>
          <a:xfrm>
            <a:off x="360001" y="900000"/>
            <a:ext cx="4840650" cy="1606048"/>
          </a:xfrm>
        </p:spPr>
        <p:txBody>
          <a:bodyPr>
            <a:normAutofit/>
          </a:bodyPr>
          <a:lstStyle/>
          <a:p>
            <a:r>
              <a:rPr lang="nl-NL" sz="4000" b="1" spc="-6" dirty="0">
                <a:solidFill>
                  <a:srgbClr val="154273"/>
                </a:solidFill>
                <a:latin typeface="RijksoverheidSansHeading" panose="020B0503040202060203" pitchFamily="34" charset="77"/>
              </a:rPr>
              <a:t>Wat doet de Belastingdienst?</a:t>
            </a:r>
            <a:endParaRPr lang="nl-NL" dirty="0"/>
          </a:p>
        </p:txBody>
      </p:sp>
    </p:spTree>
    <p:extLst>
      <p:ext uri="{BB962C8B-B14F-4D97-AF65-F5344CB8AC3E}">
        <p14:creationId xmlns:p14="http://schemas.microsoft.com/office/powerpoint/2010/main" val="37706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82473524-45A9-2C10-1718-360B53D82398}"/>
              </a:ext>
            </a:extLst>
          </p:cNvPr>
          <p:cNvSpPr txBox="1"/>
          <p:nvPr/>
        </p:nvSpPr>
        <p:spPr>
          <a:xfrm>
            <a:off x="6274049" y="2506048"/>
            <a:ext cx="197538" cy="483352"/>
          </a:xfrm>
          <a:prstGeom prst="rect">
            <a:avLst/>
          </a:prstGeom>
        </p:spPr>
        <p:txBody>
          <a:bodyPr vert="horz" wrap="square" lIns="0" tIns="7316" rIns="0" bIns="0" rtlCol="0">
            <a:spAutoFit/>
          </a:bodyPr>
          <a:lstStyle/>
          <a:p>
            <a:pPr marL="7701" marR="0" lvl="0" indent="0" algn="l" defTabSz="554492" rtl="0" eaLnBrk="1" fontAlgn="auto" latinLnBrk="0" hangingPunct="1">
              <a:lnSpc>
                <a:spcPct val="100000"/>
              </a:lnSpc>
              <a:spcBef>
                <a:spcPts val="58"/>
              </a:spcBef>
              <a:spcAft>
                <a:spcPts val="0"/>
              </a:spcAft>
              <a:buClrTx/>
              <a:buSzTx/>
              <a:buFont typeface="Arial" panose="020B0604020202020204" pitchFamily="34" charset="0"/>
              <a:buNone/>
              <a:tabLst/>
              <a:defRPr/>
            </a:pPr>
            <a:r>
              <a:rPr kumimoji="0" sz="3093" b="0" i="0" u="none" strike="noStrike" kern="0" cap="none" spc="-30" normalizeH="0" baseline="0" noProof="0" dirty="0">
                <a:ln>
                  <a:noFill/>
                </a:ln>
                <a:solidFill>
                  <a:srgbClr val="144273"/>
                </a:solidFill>
                <a:effectLst/>
                <a:uLnTx/>
                <a:uFillTx/>
                <a:latin typeface="RijksoverheidSansWebText Regular" panose="020B0503040202060203" pitchFamily="34" charset="0"/>
                <a:ea typeface="+mn-ea"/>
                <a:cs typeface="RijksoverheidSansText"/>
              </a:rPr>
              <a:t>3</a:t>
            </a:r>
            <a:endParaRPr kumimoji="0" sz="3093"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RijksoverheidSansText"/>
            </a:endParaRPr>
          </a:p>
        </p:txBody>
      </p:sp>
      <p:sp>
        <p:nvSpPr>
          <p:cNvPr id="8" name="object 4">
            <a:extLst>
              <a:ext uri="{FF2B5EF4-FFF2-40B4-BE49-F238E27FC236}">
                <a16:creationId xmlns:a16="http://schemas.microsoft.com/office/drawing/2014/main" id="{86DC62CC-B341-9C9D-BA37-48D8079629D1}"/>
              </a:ext>
            </a:extLst>
          </p:cNvPr>
          <p:cNvSpPr txBox="1"/>
          <p:nvPr/>
        </p:nvSpPr>
        <p:spPr>
          <a:xfrm>
            <a:off x="8354860" y="2792254"/>
            <a:ext cx="239510" cy="539977"/>
          </a:xfrm>
          <a:prstGeom prst="rect">
            <a:avLst/>
          </a:prstGeom>
        </p:spPr>
        <p:txBody>
          <a:bodyPr vert="horz" wrap="square" lIns="0" tIns="8086" rIns="0" bIns="0" rtlCol="0">
            <a:spAutoFit/>
          </a:bodyPr>
          <a:lstStyle/>
          <a:p>
            <a:pPr marL="7701" marR="0" lvl="0" indent="0" algn="l" defTabSz="554492" rtl="0" eaLnBrk="1" fontAlgn="auto" latinLnBrk="0" hangingPunct="1">
              <a:lnSpc>
                <a:spcPct val="100000"/>
              </a:lnSpc>
              <a:spcBef>
                <a:spcPts val="64"/>
              </a:spcBef>
              <a:spcAft>
                <a:spcPts val="0"/>
              </a:spcAft>
              <a:buClrTx/>
              <a:buSzTx/>
              <a:buFont typeface="Arial" panose="020B0604020202020204" pitchFamily="34" charset="0"/>
              <a:buNone/>
              <a:tabLst/>
              <a:defRPr/>
            </a:pPr>
            <a:r>
              <a:rPr kumimoji="0" sz="3456" b="0" i="0" u="none" strike="noStrike" kern="0" cap="none" spc="-30" normalizeH="0" baseline="0" noProof="0" dirty="0">
                <a:ln>
                  <a:noFill/>
                </a:ln>
                <a:solidFill>
                  <a:srgbClr val="144273"/>
                </a:solidFill>
                <a:effectLst/>
                <a:uLnTx/>
                <a:uFillTx/>
                <a:latin typeface="RijksoverheidSansWebText Regular" panose="020B0503040202060203" pitchFamily="34" charset="0"/>
                <a:ea typeface="+mn-ea"/>
                <a:cs typeface="RijksoverheidSansText"/>
              </a:rPr>
              <a:t>2</a:t>
            </a:r>
            <a:endParaRPr kumimoji="0" sz="3456"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RijksoverheidSansText"/>
            </a:endParaRPr>
          </a:p>
        </p:txBody>
      </p:sp>
      <p:sp>
        <p:nvSpPr>
          <p:cNvPr id="9" name="object 5">
            <a:extLst>
              <a:ext uri="{FF2B5EF4-FFF2-40B4-BE49-F238E27FC236}">
                <a16:creationId xmlns:a16="http://schemas.microsoft.com/office/drawing/2014/main" id="{191FEAB6-A7C4-F48E-0243-4CA6666BFED5}"/>
              </a:ext>
            </a:extLst>
          </p:cNvPr>
          <p:cNvSpPr txBox="1"/>
          <p:nvPr/>
        </p:nvSpPr>
        <p:spPr>
          <a:xfrm>
            <a:off x="7536193" y="942756"/>
            <a:ext cx="182521" cy="539977"/>
          </a:xfrm>
          <a:prstGeom prst="rect">
            <a:avLst/>
          </a:prstGeom>
        </p:spPr>
        <p:txBody>
          <a:bodyPr vert="horz" wrap="square" lIns="0" tIns="8086" rIns="0" bIns="0" rtlCol="0">
            <a:spAutoFit/>
          </a:bodyPr>
          <a:lstStyle/>
          <a:p>
            <a:pPr marL="7701" marR="0" lvl="0" indent="0" algn="l" defTabSz="554492" rtl="0" eaLnBrk="1" fontAlgn="auto" latinLnBrk="0" hangingPunct="1">
              <a:lnSpc>
                <a:spcPct val="100000"/>
              </a:lnSpc>
              <a:spcBef>
                <a:spcPts val="64"/>
              </a:spcBef>
              <a:spcAft>
                <a:spcPts val="0"/>
              </a:spcAft>
              <a:buClrTx/>
              <a:buSzTx/>
              <a:buFont typeface="Arial" panose="020B0604020202020204" pitchFamily="34" charset="0"/>
              <a:buNone/>
              <a:tabLst/>
              <a:defRPr/>
            </a:pPr>
            <a:r>
              <a:rPr kumimoji="0" sz="3456" b="0" i="0" u="none" strike="noStrike" kern="0" cap="none" spc="-30" normalizeH="0" baseline="0" noProof="0" dirty="0">
                <a:ln>
                  <a:noFill/>
                </a:ln>
                <a:solidFill>
                  <a:srgbClr val="144273"/>
                </a:solidFill>
                <a:effectLst/>
                <a:uLnTx/>
                <a:uFillTx/>
                <a:latin typeface="RijksoverheidSansWebText Regular" panose="020B0503040202060203" pitchFamily="34" charset="0"/>
                <a:ea typeface="+mn-ea"/>
                <a:cs typeface="RijksoverheidSansText"/>
              </a:rPr>
              <a:t>1</a:t>
            </a:r>
            <a:endParaRPr kumimoji="0" sz="3456"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RijksoverheidSansText"/>
            </a:endParaRPr>
          </a:p>
        </p:txBody>
      </p:sp>
      <p:sp>
        <p:nvSpPr>
          <p:cNvPr id="11" name="object 30">
            <a:extLst>
              <a:ext uri="{FF2B5EF4-FFF2-40B4-BE49-F238E27FC236}">
                <a16:creationId xmlns:a16="http://schemas.microsoft.com/office/drawing/2014/main" id="{6C1525EF-09E8-32AF-0268-69D1D06A8F92}"/>
              </a:ext>
            </a:extLst>
          </p:cNvPr>
          <p:cNvSpPr txBox="1"/>
          <p:nvPr/>
        </p:nvSpPr>
        <p:spPr>
          <a:xfrm>
            <a:off x="1631157" y="3337353"/>
            <a:ext cx="818532" cy="447135"/>
          </a:xfrm>
          <a:prstGeom prst="rect">
            <a:avLst/>
          </a:prstGeom>
        </p:spPr>
        <p:txBody>
          <a:bodyPr vert="horz" wrap="square" lIns="0" tIns="8471" rIns="0" bIns="0" rtlCol="0">
            <a:spAutoFit/>
          </a:bodyPr>
          <a:lstStyle/>
          <a:p>
            <a:pPr marL="7701" marR="0" lvl="0" indent="0" algn="l" defTabSz="554492" rtl="0" eaLnBrk="1" fontAlgn="auto" latinLnBrk="0" hangingPunct="1">
              <a:lnSpc>
                <a:spcPct val="100000"/>
              </a:lnSpc>
              <a:spcBef>
                <a:spcPts val="67"/>
              </a:spcBef>
              <a:spcAft>
                <a:spcPts val="0"/>
              </a:spcAft>
              <a:buClrTx/>
              <a:buSzTx/>
              <a:buFont typeface="Arial" panose="020B0604020202020204" pitchFamily="34" charset="0"/>
              <a:buNone/>
              <a:tabLst/>
              <a:defRPr/>
            </a:pPr>
            <a:r>
              <a:rPr kumimoji="0" sz="2850" b="0" i="0" u="none" strike="noStrike" kern="0" cap="none" spc="-30" normalizeH="0" baseline="0" noProof="0" dirty="0">
                <a:ln>
                  <a:noFill/>
                </a:ln>
                <a:solidFill>
                  <a:srgbClr val="144273"/>
                </a:solidFill>
                <a:effectLst/>
                <a:uLnTx/>
                <a:uFillTx/>
                <a:latin typeface="RijksoverheidSansWebText Regular" panose="020B0503040202060203" pitchFamily="34" charset="0"/>
                <a:ea typeface="+mn-ea"/>
                <a:cs typeface="RijksoverheidSansText"/>
              </a:rPr>
              <a:t>2025</a:t>
            </a:r>
            <a:endParaRPr kumimoji="0" sz="2850"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RijksoverheidSansText"/>
            </a:endParaRPr>
          </a:p>
        </p:txBody>
      </p:sp>
      <p:sp>
        <p:nvSpPr>
          <p:cNvPr id="12" name="object 36">
            <a:extLst>
              <a:ext uri="{FF2B5EF4-FFF2-40B4-BE49-F238E27FC236}">
                <a16:creationId xmlns:a16="http://schemas.microsoft.com/office/drawing/2014/main" id="{DED30170-A551-2DA4-8A98-790F0C55E5E0}"/>
              </a:ext>
            </a:extLst>
          </p:cNvPr>
          <p:cNvSpPr txBox="1"/>
          <p:nvPr/>
        </p:nvSpPr>
        <p:spPr>
          <a:xfrm>
            <a:off x="4269987" y="2551400"/>
            <a:ext cx="1348881" cy="495406"/>
          </a:xfrm>
          <a:prstGeom prst="rect">
            <a:avLst/>
          </a:prstGeom>
        </p:spPr>
        <p:txBody>
          <a:bodyPr vert="horz" wrap="square" lIns="0" tIns="7316" rIns="0" bIns="0" rtlCol="0">
            <a:spAutoFit/>
          </a:bodyPr>
          <a:lstStyle/>
          <a:p>
            <a:pPr marL="7701" marR="3081" lvl="0" indent="616102" algn="l" defTabSz="554492" rtl="0" eaLnBrk="1" fontAlgn="auto" latinLnBrk="0" hangingPunct="1">
              <a:lnSpc>
                <a:spcPct val="109400"/>
              </a:lnSpc>
              <a:spcBef>
                <a:spcPts val="58"/>
              </a:spcBef>
              <a:spcAft>
                <a:spcPts val="0"/>
              </a:spcAft>
              <a:buClrTx/>
              <a:buSzTx/>
              <a:buFont typeface="Arial" panose="020B0604020202020204" pitchFamily="34" charset="0"/>
              <a:buNone/>
              <a:tabLst/>
              <a:defRPr/>
            </a:pPr>
            <a:r>
              <a:rPr kumimoji="0" sz="1486" b="0" i="0" u="none" strike="noStrike" kern="0" cap="none" spc="-15" normalizeH="0" baseline="0" noProof="0" dirty="0">
                <a:ln>
                  <a:noFill/>
                </a:ln>
                <a:solidFill>
                  <a:srgbClr val="144273"/>
                </a:solidFill>
                <a:effectLst/>
                <a:uLnTx/>
                <a:uFillTx/>
                <a:latin typeface="RijksoverheidSansWebText Regular" panose="020B0503040202060203" pitchFamily="34" charset="0"/>
                <a:ea typeface="+mn-ea"/>
                <a:cs typeface="RijksoverheidSansText"/>
              </a:rPr>
              <a:t>Reguliere </a:t>
            </a:r>
            <a:r>
              <a:rPr kumimoji="0" sz="1486" b="0" i="0" u="none" strike="noStrike" kern="0" cap="none" spc="-12" normalizeH="0" baseline="0" noProof="0" dirty="0">
                <a:ln>
                  <a:noFill/>
                </a:ln>
                <a:solidFill>
                  <a:srgbClr val="144273"/>
                </a:solidFill>
                <a:effectLst/>
                <a:uLnTx/>
                <a:uFillTx/>
                <a:latin typeface="RijksoverheidSansWebText Regular" panose="020B0503040202060203" pitchFamily="34" charset="0"/>
                <a:ea typeface="+mn-ea"/>
                <a:cs typeface="RijksoverheidSansText"/>
              </a:rPr>
              <a:t>klantbehandeling</a:t>
            </a:r>
            <a:endParaRPr kumimoji="0" sz="1486"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RijksoverheidSansText"/>
            </a:endParaRPr>
          </a:p>
        </p:txBody>
      </p:sp>
      <p:sp>
        <p:nvSpPr>
          <p:cNvPr id="13" name="object 37">
            <a:extLst>
              <a:ext uri="{FF2B5EF4-FFF2-40B4-BE49-F238E27FC236}">
                <a16:creationId xmlns:a16="http://schemas.microsoft.com/office/drawing/2014/main" id="{22841B25-728C-54F5-687D-7F1F13AC5B77}"/>
              </a:ext>
            </a:extLst>
          </p:cNvPr>
          <p:cNvSpPr txBox="1"/>
          <p:nvPr/>
        </p:nvSpPr>
        <p:spPr>
          <a:xfrm>
            <a:off x="9347332" y="2878938"/>
            <a:ext cx="1783234" cy="246171"/>
          </a:xfrm>
          <a:prstGeom prst="rect">
            <a:avLst/>
          </a:prstGeom>
        </p:spPr>
        <p:txBody>
          <a:bodyPr vert="horz" wrap="square" lIns="0" tIns="7316" rIns="0" bIns="0" rtlCol="0">
            <a:spAutoFit/>
          </a:bodyPr>
          <a:lstStyle/>
          <a:p>
            <a:pPr marL="7701" marR="3081" lvl="0" indent="0" algn="l" defTabSz="554492" rtl="0" eaLnBrk="1" fontAlgn="auto" latinLnBrk="0" hangingPunct="1">
              <a:lnSpc>
                <a:spcPct val="109400"/>
              </a:lnSpc>
              <a:spcBef>
                <a:spcPts val="58"/>
              </a:spcBef>
              <a:spcAft>
                <a:spcPts val="0"/>
              </a:spcAft>
              <a:buClrTx/>
              <a:buSzTx/>
              <a:buFont typeface="Arial" panose="020B0604020202020204" pitchFamily="34" charset="0"/>
              <a:buNone/>
              <a:tabLst/>
              <a:defRPr/>
            </a:pPr>
            <a:r>
              <a:rPr kumimoji="0" lang="nl-NL" sz="1486" b="0" i="0" u="none" strike="noStrike" kern="0" cap="none" spc="-12" normalizeH="0" baseline="0" noProof="0" dirty="0">
                <a:ln>
                  <a:noFill/>
                </a:ln>
                <a:solidFill>
                  <a:srgbClr val="144273"/>
                </a:solidFill>
                <a:effectLst/>
                <a:uLnTx/>
                <a:uFillTx/>
                <a:latin typeface="RijksoverheidSansWebText Regular" panose="020B0503040202060203" pitchFamily="34" charset="0"/>
                <a:ea typeface="+mn-ea"/>
                <a:cs typeface="RijksoverheidSansText"/>
              </a:rPr>
              <a:t>Risicogerichte aanpak</a:t>
            </a:r>
            <a:endParaRPr kumimoji="0" sz="1486"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RijksoverheidSansText"/>
            </a:endParaRPr>
          </a:p>
        </p:txBody>
      </p:sp>
      <p:sp>
        <p:nvSpPr>
          <p:cNvPr id="4" name="object 35">
            <a:extLst>
              <a:ext uri="{FF2B5EF4-FFF2-40B4-BE49-F238E27FC236}">
                <a16:creationId xmlns:a16="http://schemas.microsoft.com/office/drawing/2014/main" id="{20E82962-EB2F-E7E2-ED59-EBCB7B176DC2}"/>
              </a:ext>
            </a:extLst>
          </p:cNvPr>
          <p:cNvSpPr txBox="1"/>
          <p:nvPr/>
        </p:nvSpPr>
        <p:spPr>
          <a:xfrm>
            <a:off x="9104337" y="887574"/>
            <a:ext cx="1732406" cy="495406"/>
          </a:xfrm>
          <a:prstGeom prst="rect">
            <a:avLst/>
          </a:prstGeom>
        </p:spPr>
        <p:txBody>
          <a:bodyPr vert="horz" wrap="square" lIns="0" tIns="7316" rIns="0" bIns="0" rtlCol="0">
            <a:spAutoFit/>
          </a:bodyPr>
          <a:lstStyle/>
          <a:p>
            <a:pPr marL="7701" marR="3081" lvl="0" indent="0" algn="l" defTabSz="554492" rtl="0" eaLnBrk="1" fontAlgn="auto" latinLnBrk="0" hangingPunct="1">
              <a:lnSpc>
                <a:spcPct val="109400"/>
              </a:lnSpc>
              <a:spcBef>
                <a:spcPts val="58"/>
              </a:spcBef>
              <a:spcAft>
                <a:spcPts val="0"/>
              </a:spcAft>
              <a:buClrTx/>
              <a:buSzTx/>
              <a:buFont typeface="Arial" panose="020B0604020202020204" pitchFamily="34" charset="0"/>
              <a:buNone/>
              <a:tabLst/>
              <a:defRPr/>
            </a:pPr>
            <a:r>
              <a:rPr kumimoji="0" sz="1486" b="0" i="0" u="none" strike="noStrike" kern="0" cap="none" spc="-12" normalizeH="0" baseline="0" noProof="0" dirty="0">
                <a:ln>
                  <a:noFill/>
                </a:ln>
                <a:solidFill>
                  <a:srgbClr val="144273"/>
                </a:solidFill>
                <a:effectLst/>
                <a:uLnTx/>
                <a:uFillTx/>
                <a:latin typeface="RijksoverheidSansWebText Regular" panose="020B0503040202060203" pitchFamily="34" charset="0"/>
                <a:ea typeface="+mn-ea"/>
                <a:cs typeface="RijksoverheidSansText"/>
              </a:rPr>
              <a:t>Actieve</a:t>
            </a:r>
            <a:r>
              <a:rPr kumimoji="0" sz="1486" b="0" i="0" u="none" strike="noStrike" kern="0" cap="none" spc="-39" normalizeH="0" baseline="0" noProof="0" dirty="0">
                <a:ln>
                  <a:noFill/>
                </a:ln>
                <a:solidFill>
                  <a:srgbClr val="144273"/>
                </a:solidFill>
                <a:effectLst/>
                <a:uLnTx/>
                <a:uFillTx/>
                <a:latin typeface="RijksoverheidSansWebText Regular" panose="020B0503040202060203" pitchFamily="34" charset="0"/>
                <a:ea typeface="+mn-ea"/>
                <a:cs typeface="RijksoverheidSansText"/>
              </a:rPr>
              <a:t> </a:t>
            </a:r>
            <a:r>
              <a:rPr kumimoji="0" sz="1486" b="0" i="0" u="none" strike="noStrike" kern="0" cap="none" spc="-6" normalizeH="0" baseline="0" noProof="0" dirty="0">
                <a:ln>
                  <a:noFill/>
                </a:ln>
                <a:solidFill>
                  <a:srgbClr val="144273"/>
                </a:solidFill>
                <a:effectLst/>
                <a:uLnTx/>
                <a:uFillTx/>
                <a:latin typeface="RijksoverheidSansWebText Regular" panose="020B0503040202060203" pitchFamily="34" charset="0"/>
                <a:ea typeface="+mn-ea"/>
                <a:cs typeface="RijksoverheidSansText"/>
              </a:rPr>
              <a:t>samenwerking </a:t>
            </a:r>
            <a:r>
              <a:rPr kumimoji="0" sz="1486" b="0" i="0" u="none" strike="noStrike" kern="0" cap="none" spc="0" normalizeH="0" baseline="0" noProof="0" dirty="0">
                <a:ln>
                  <a:noFill/>
                </a:ln>
                <a:solidFill>
                  <a:srgbClr val="144273"/>
                </a:solidFill>
                <a:effectLst/>
                <a:uLnTx/>
                <a:uFillTx/>
                <a:latin typeface="RijksoverheidSansWebText Regular" panose="020B0503040202060203" pitchFamily="34" charset="0"/>
                <a:ea typeface="+mn-ea"/>
                <a:cs typeface="RijksoverheidSansText"/>
              </a:rPr>
              <a:t>met</a:t>
            </a:r>
            <a:r>
              <a:rPr kumimoji="0" sz="1486" b="0" i="0" u="none" strike="noStrike" kern="0" cap="none" spc="-18" normalizeH="0" baseline="0" noProof="0" dirty="0">
                <a:ln>
                  <a:noFill/>
                </a:ln>
                <a:solidFill>
                  <a:srgbClr val="144273"/>
                </a:solidFill>
                <a:effectLst/>
                <a:uLnTx/>
                <a:uFillTx/>
                <a:latin typeface="RijksoverheidSansWebText Regular" panose="020B0503040202060203" pitchFamily="34" charset="0"/>
                <a:ea typeface="+mn-ea"/>
                <a:cs typeface="RijksoverheidSansText"/>
              </a:rPr>
              <a:t> </a:t>
            </a:r>
            <a:r>
              <a:rPr kumimoji="0" sz="1486" b="0" i="0" u="none" strike="noStrike" kern="0" cap="none" spc="0" normalizeH="0" baseline="0" noProof="0" dirty="0">
                <a:ln>
                  <a:noFill/>
                </a:ln>
                <a:solidFill>
                  <a:srgbClr val="144273"/>
                </a:solidFill>
                <a:effectLst/>
                <a:uLnTx/>
                <a:uFillTx/>
                <a:latin typeface="RijksoverheidSansWebText Regular" panose="020B0503040202060203" pitchFamily="34" charset="0"/>
                <a:ea typeface="+mn-ea"/>
                <a:cs typeface="RijksoverheidSansText"/>
              </a:rPr>
              <a:t>de</a:t>
            </a:r>
            <a:r>
              <a:rPr kumimoji="0" sz="1486" b="0" i="0" u="none" strike="noStrike" kern="0" cap="none" spc="-18" normalizeH="0" baseline="0" noProof="0" dirty="0">
                <a:ln>
                  <a:noFill/>
                </a:ln>
                <a:solidFill>
                  <a:srgbClr val="144273"/>
                </a:solidFill>
                <a:effectLst/>
                <a:uLnTx/>
                <a:uFillTx/>
                <a:latin typeface="RijksoverheidSansWebText Regular" panose="020B0503040202060203" pitchFamily="34" charset="0"/>
                <a:ea typeface="+mn-ea"/>
                <a:cs typeface="RijksoverheidSansText"/>
              </a:rPr>
              <a:t> </a:t>
            </a:r>
            <a:r>
              <a:rPr kumimoji="0" sz="1486" b="0" i="0" u="none" strike="noStrike" kern="0" cap="none" spc="-6" normalizeH="0" baseline="0" noProof="0" dirty="0">
                <a:ln>
                  <a:noFill/>
                </a:ln>
                <a:solidFill>
                  <a:srgbClr val="144273"/>
                </a:solidFill>
                <a:effectLst/>
                <a:uLnTx/>
                <a:uFillTx/>
                <a:latin typeface="RijksoverheidSansWebText Regular" panose="020B0503040202060203" pitchFamily="34" charset="0"/>
                <a:ea typeface="+mn-ea"/>
                <a:cs typeface="RijksoverheidSansText"/>
              </a:rPr>
              <a:t>markt</a:t>
            </a:r>
            <a:endParaRPr kumimoji="0" sz="1486"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RijksoverheidSansText"/>
            </a:endParaRPr>
          </a:p>
        </p:txBody>
      </p:sp>
      <p:sp>
        <p:nvSpPr>
          <p:cNvPr id="2" name="Titel 1">
            <a:extLst>
              <a:ext uri="{FF2B5EF4-FFF2-40B4-BE49-F238E27FC236}">
                <a16:creationId xmlns:a16="http://schemas.microsoft.com/office/drawing/2014/main" id="{7697793D-C5A8-4983-5124-6A99CE7FF46C}"/>
              </a:ext>
            </a:extLst>
          </p:cNvPr>
          <p:cNvSpPr>
            <a:spLocks noGrp="1"/>
          </p:cNvSpPr>
          <p:nvPr>
            <p:ph type="title"/>
          </p:nvPr>
        </p:nvSpPr>
        <p:spPr>
          <a:xfrm>
            <a:off x="360001" y="900000"/>
            <a:ext cx="4840650" cy="1606048"/>
          </a:xfrm>
        </p:spPr>
        <p:txBody>
          <a:bodyPr>
            <a:normAutofit/>
          </a:bodyPr>
          <a:lstStyle/>
          <a:p>
            <a:r>
              <a:rPr lang="nl-NL" sz="4000" b="1" spc="-6" dirty="0">
                <a:solidFill>
                  <a:srgbClr val="154273"/>
                </a:solidFill>
                <a:latin typeface="RijksoverheidSansHeading" panose="020B0503040202060203" pitchFamily="34" charset="77"/>
              </a:rPr>
              <a:t>Wat doet de Belastingdienst?</a:t>
            </a:r>
            <a:endParaRPr lang="nl-NL" dirty="0"/>
          </a:p>
        </p:txBody>
      </p:sp>
    </p:spTree>
    <p:extLst>
      <p:ext uri="{BB962C8B-B14F-4D97-AF65-F5344CB8AC3E}">
        <p14:creationId xmlns:p14="http://schemas.microsoft.com/office/powerpoint/2010/main" val="1167919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5F9A6A-A902-569A-FE86-1B9A3C739A70}"/>
              </a:ext>
            </a:extLst>
          </p:cNvPr>
          <p:cNvSpPr>
            <a:spLocks noGrp="1"/>
          </p:cNvSpPr>
          <p:nvPr>
            <p:ph type="title"/>
          </p:nvPr>
        </p:nvSpPr>
        <p:spPr/>
        <p:txBody>
          <a:bodyPr>
            <a:normAutofit/>
          </a:bodyPr>
          <a:lstStyle/>
          <a:p>
            <a:r>
              <a:rPr lang="nl-NL" dirty="0"/>
              <a:t>Wat gaat er concreet veranderen?</a:t>
            </a:r>
          </a:p>
        </p:txBody>
      </p:sp>
      <p:graphicFrame>
        <p:nvGraphicFramePr>
          <p:cNvPr id="5" name="Tabel 7">
            <a:extLst>
              <a:ext uri="{FF2B5EF4-FFF2-40B4-BE49-F238E27FC236}">
                <a16:creationId xmlns:a16="http://schemas.microsoft.com/office/drawing/2014/main" id="{0B778EC4-D231-8087-71D2-6F73A65DEE79}"/>
              </a:ext>
            </a:extLst>
          </p:cNvPr>
          <p:cNvGraphicFramePr>
            <a:graphicFrameLocks noGrp="1"/>
          </p:cNvGraphicFramePr>
          <p:nvPr/>
        </p:nvGraphicFramePr>
        <p:xfrm>
          <a:off x="7665156" y="3341873"/>
          <a:ext cx="3355310" cy="700859"/>
        </p:xfrm>
        <a:graphic>
          <a:graphicData uri="http://schemas.openxmlformats.org/drawingml/2006/table">
            <a:tbl>
              <a:tblPr firstRow="1" bandRow="1">
                <a:tableStyleId>{5C22544A-7EE6-4342-B048-85BDC9FD1C3A}</a:tableStyleId>
              </a:tblPr>
              <a:tblGrid>
                <a:gridCol w="3355310">
                  <a:extLst>
                    <a:ext uri="{9D8B030D-6E8A-4147-A177-3AD203B41FA5}">
                      <a16:colId xmlns:a16="http://schemas.microsoft.com/office/drawing/2014/main" val="146109687"/>
                    </a:ext>
                  </a:extLst>
                </a:gridCol>
              </a:tblGrid>
              <a:tr h="700859">
                <a:tc>
                  <a:txBody>
                    <a:bodyPr/>
                    <a:lstStyle/>
                    <a:p>
                      <a:pPr algn="ctr"/>
                      <a:r>
                        <a:rPr lang="nl-NL" sz="2000" b="0" i="0" dirty="0">
                          <a:solidFill>
                            <a:schemeClr val="tx1"/>
                          </a:solidFill>
                          <a:latin typeface="RijksoverheidSansWebText Regular" panose="020B0503040202060203" pitchFamily="34" charset="0"/>
                        </a:rPr>
                        <a:t>Regulier</a:t>
                      </a:r>
                    </a:p>
                  </a:txBody>
                  <a:tcPr anchor="ctr">
                    <a:solidFill>
                      <a:srgbClr val="92D050"/>
                    </a:solidFill>
                  </a:tcPr>
                </a:tc>
                <a:extLst>
                  <a:ext uri="{0D108BD9-81ED-4DB2-BD59-A6C34878D82A}">
                    <a16:rowId xmlns:a16="http://schemas.microsoft.com/office/drawing/2014/main" val="2259544203"/>
                  </a:ext>
                </a:extLst>
              </a:tr>
            </a:tbl>
          </a:graphicData>
        </a:graphic>
      </p:graphicFrame>
      <p:graphicFrame>
        <p:nvGraphicFramePr>
          <p:cNvPr id="8" name="Tabel 7">
            <a:extLst>
              <a:ext uri="{FF2B5EF4-FFF2-40B4-BE49-F238E27FC236}">
                <a16:creationId xmlns:a16="http://schemas.microsoft.com/office/drawing/2014/main" id="{A2463FFA-FC25-F66A-A37A-5EAFC868CC02}"/>
              </a:ext>
            </a:extLst>
          </p:cNvPr>
          <p:cNvGraphicFramePr>
            <a:graphicFrameLocks noGrp="1"/>
          </p:cNvGraphicFramePr>
          <p:nvPr/>
        </p:nvGraphicFramePr>
        <p:xfrm>
          <a:off x="1373109" y="3341692"/>
          <a:ext cx="2566712" cy="555123"/>
        </p:xfrm>
        <a:graphic>
          <a:graphicData uri="http://schemas.openxmlformats.org/drawingml/2006/table">
            <a:tbl>
              <a:tblPr firstRow="1" bandRow="1">
                <a:tableStyleId>{5C22544A-7EE6-4342-B048-85BDC9FD1C3A}</a:tableStyleId>
              </a:tblPr>
              <a:tblGrid>
                <a:gridCol w="2566712">
                  <a:extLst>
                    <a:ext uri="{9D8B030D-6E8A-4147-A177-3AD203B41FA5}">
                      <a16:colId xmlns:a16="http://schemas.microsoft.com/office/drawing/2014/main" val="146109687"/>
                    </a:ext>
                  </a:extLst>
                </a:gridCol>
              </a:tblGrid>
              <a:tr h="555123">
                <a:tc>
                  <a:txBody>
                    <a:bodyPr/>
                    <a:lstStyle/>
                    <a:p>
                      <a:pPr algn="ctr"/>
                      <a:r>
                        <a:rPr lang="nl-NL" sz="2000" b="0" i="0" dirty="0">
                          <a:solidFill>
                            <a:schemeClr val="tx1"/>
                          </a:solidFill>
                          <a:latin typeface="RijksoverheidSansWebText Regular" panose="020B0503040202060203" pitchFamily="34" charset="0"/>
                        </a:rPr>
                        <a:t>Aanwijzing</a:t>
                      </a:r>
                    </a:p>
                  </a:txBody>
                  <a:tcPr anchor="ctr">
                    <a:solidFill>
                      <a:srgbClr val="FFFF00"/>
                    </a:solidFill>
                  </a:tcPr>
                </a:tc>
                <a:extLst>
                  <a:ext uri="{0D108BD9-81ED-4DB2-BD59-A6C34878D82A}">
                    <a16:rowId xmlns:a16="http://schemas.microsoft.com/office/drawing/2014/main" val="2259544203"/>
                  </a:ext>
                </a:extLst>
              </a:tr>
            </a:tbl>
          </a:graphicData>
        </a:graphic>
      </p:graphicFrame>
      <p:cxnSp>
        <p:nvCxnSpPr>
          <p:cNvPr id="10" name="Rechte verbindingslijn 9">
            <a:extLst>
              <a:ext uri="{FF2B5EF4-FFF2-40B4-BE49-F238E27FC236}">
                <a16:creationId xmlns:a16="http://schemas.microsoft.com/office/drawing/2014/main" id="{BB5FD697-BF1B-432B-4017-1E53D541205C}"/>
              </a:ext>
            </a:extLst>
          </p:cNvPr>
          <p:cNvCxnSpPr/>
          <p:nvPr/>
        </p:nvCxnSpPr>
        <p:spPr>
          <a:xfrm>
            <a:off x="7533892" y="2235201"/>
            <a:ext cx="0" cy="288995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 name="Tabel 7">
            <a:extLst>
              <a:ext uri="{FF2B5EF4-FFF2-40B4-BE49-F238E27FC236}">
                <a16:creationId xmlns:a16="http://schemas.microsoft.com/office/drawing/2014/main" id="{3ED7E654-8C53-64D1-C5F8-20EC1F68993F}"/>
              </a:ext>
            </a:extLst>
          </p:cNvPr>
          <p:cNvGraphicFramePr>
            <a:graphicFrameLocks noGrp="1"/>
          </p:cNvGraphicFramePr>
          <p:nvPr/>
        </p:nvGraphicFramePr>
        <p:xfrm>
          <a:off x="1373109" y="2630637"/>
          <a:ext cx="2566712" cy="555123"/>
        </p:xfrm>
        <a:graphic>
          <a:graphicData uri="http://schemas.openxmlformats.org/drawingml/2006/table">
            <a:tbl>
              <a:tblPr firstRow="1" bandRow="1">
                <a:tableStyleId>{5C22544A-7EE6-4342-B048-85BDC9FD1C3A}</a:tableStyleId>
              </a:tblPr>
              <a:tblGrid>
                <a:gridCol w="2566712">
                  <a:extLst>
                    <a:ext uri="{9D8B030D-6E8A-4147-A177-3AD203B41FA5}">
                      <a16:colId xmlns:a16="http://schemas.microsoft.com/office/drawing/2014/main" val="146109687"/>
                    </a:ext>
                  </a:extLst>
                </a:gridCol>
              </a:tblGrid>
              <a:tr h="555123">
                <a:tc>
                  <a:txBody>
                    <a:bodyPr/>
                    <a:lstStyle/>
                    <a:p>
                      <a:pPr algn="ctr"/>
                      <a:r>
                        <a:rPr lang="nl-NL" sz="2000" b="0" i="0" dirty="0">
                          <a:solidFill>
                            <a:schemeClr val="tx1"/>
                          </a:solidFill>
                          <a:latin typeface="RijksoverheidSansWebText Regular" panose="020B0503040202060203" pitchFamily="34" charset="0"/>
                        </a:rPr>
                        <a:t>vóór 1 januari 2025</a:t>
                      </a:r>
                    </a:p>
                  </a:txBody>
                  <a:tcPr anchor="ctr"/>
                </a:tc>
                <a:extLst>
                  <a:ext uri="{0D108BD9-81ED-4DB2-BD59-A6C34878D82A}">
                    <a16:rowId xmlns:a16="http://schemas.microsoft.com/office/drawing/2014/main" val="2259544203"/>
                  </a:ext>
                </a:extLst>
              </a:tr>
            </a:tbl>
          </a:graphicData>
        </a:graphic>
      </p:graphicFrame>
      <p:graphicFrame>
        <p:nvGraphicFramePr>
          <p:cNvPr id="9" name="Tabel 8">
            <a:extLst>
              <a:ext uri="{FF2B5EF4-FFF2-40B4-BE49-F238E27FC236}">
                <a16:creationId xmlns:a16="http://schemas.microsoft.com/office/drawing/2014/main" id="{82D98563-0438-A422-3682-EF1033F54C43}"/>
              </a:ext>
            </a:extLst>
          </p:cNvPr>
          <p:cNvGraphicFramePr>
            <a:graphicFrameLocks noGrp="1"/>
          </p:cNvGraphicFramePr>
          <p:nvPr/>
        </p:nvGraphicFramePr>
        <p:xfrm>
          <a:off x="1373109" y="4052747"/>
          <a:ext cx="2566707" cy="555123"/>
        </p:xfrm>
        <a:graphic>
          <a:graphicData uri="http://schemas.openxmlformats.org/drawingml/2006/table">
            <a:tbl>
              <a:tblPr firstRow="1" bandRow="1">
                <a:tableStyleId>{5C22544A-7EE6-4342-B048-85BDC9FD1C3A}</a:tableStyleId>
              </a:tblPr>
              <a:tblGrid>
                <a:gridCol w="2566707">
                  <a:extLst>
                    <a:ext uri="{9D8B030D-6E8A-4147-A177-3AD203B41FA5}">
                      <a16:colId xmlns:a16="http://schemas.microsoft.com/office/drawing/2014/main" val="146109687"/>
                    </a:ext>
                  </a:extLst>
                </a:gridCol>
              </a:tblGrid>
              <a:tr h="555123">
                <a:tc>
                  <a:txBody>
                    <a:bodyPr/>
                    <a:lstStyle/>
                    <a:p>
                      <a:pPr algn="ctr"/>
                      <a:r>
                        <a:rPr lang="nl-NL" sz="2000" b="0" i="0" dirty="0">
                          <a:solidFill>
                            <a:schemeClr val="tx1"/>
                          </a:solidFill>
                          <a:latin typeface="RijksoverheidSansWebText Regular" panose="020B0503040202060203" pitchFamily="34" charset="0"/>
                        </a:rPr>
                        <a:t>Kwaadwillendheid</a:t>
                      </a:r>
                    </a:p>
                  </a:txBody>
                  <a:tcPr anchor="ctr">
                    <a:solidFill>
                      <a:srgbClr val="FFB612"/>
                    </a:solidFill>
                  </a:tcPr>
                </a:tc>
                <a:extLst>
                  <a:ext uri="{0D108BD9-81ED-4DB2-BD59-A6C34878D82A}">
                    <a16:rowId xmlns:a16="http://schemas.microsoft.com/office/drawing/2014/main" val="2259544203"/>
                  </a:ext>
                </a:extLst>
              </a:tr>
            </a:tbl>
          </a:graphicData>
        </a:graphic>
      </p:graphicFrame>
      <p:graphicFrame>
        <p:nvGraphicFramePr>
          <p:cNvPr id="11" name="Tabel 7">
            <a:extLst>
              <a:ext uri="{FF2B5EF4-FFF2-40B4-BE49-F238E27FC236}">
                <a16:creationId xmlns:a16="http://schemas.microsoft.com/office/drawing/2014/main" id="{5242765F-BDC1-747C-5F6F-5A6495DC160F}"/>
              </a:ext>
            </a:extLst>
          </p:cNvPr>
          <p:cNvGraphicFramePr>
            <a:graphicFrameLocks noGrp="1"/>
          </p:cNvGraphicFramePr>
          <p:nvPr/>
        </p:nvGraphicFramePr>
        <p:xfrm>
          <a:off x="7674964" y="2638269"/>
          <a:ext cx="3345485" cy="542172"/>
        </p:xfrm>
        <a:graphic>
          <a:graphicData uri="http://schemas.openxmlformats.org/drawingml/2006/table">
            <a:tbl>
              <a:tblPr firstRow="1" bandRow="1">
                <a:tableStyleId>{5C22544A-7EE6-4342-B048-85BDC9FD1C3A}</a:tableStyleId>
              </a:tblPr>
              <a:tblGrid>
                <a:gridCol w="3345485">
                  <a:extLst>
                    <a:ext uri="{9D8B030D-6E8A-4147-A177-3AD203B41FA5}">
                      <a16:colId xmlns:a16="http://schemas.microsoft.com/office/drawing/2014/main" val="146109687"/>
                    </a:ext>
                  </a:extLst>
                </a:gridCol>
              </a:tblGrid>
              <a:tr h="542172">
                <a:tc>
                  <a:txBody>
                    <a:bodyPr/>
                    <a:lstStyle/>
                    <a:p>
                      <a:pPr algn="ctr"/>
                      <a:r>
                        <a:rPr lang="nl-NL" sz="2000" b="0" i="0" dirty="0">
                          <a:solidFill>
                            <a:schemeClr val="tx1"/>
                          </a:solidFill>
                          <a:latin typeface="RijksoverheidSansWebText Regular" panose="020B0503040202060203" pitchFamily="34" charset="0"/>
                        </a:rPr>
                        <a:t>vanaf 1 januari 2026</a:t>
                      </a:r>
                    </a:p>
                  </a:txBody>
                  <a:tcPr anchor="ctr"/>
                </a:tc>
                <a:extLst>
                  <a:ext uri="{0D108BD9-81ED-4DB2-BD59-A6C34878D82A}">
                    <a16:rowId xmlns:a16="http://schemas.microsoft.com/office/drawing/2014/main" val="2259544203"/>
                  </a:ext>
                </a:extLst>
              </a:tr>
            </a:tbl>
          </a:graphicData>
        </a:graphic>
      </p:graphicFrame>
      <p:cxnSp>
        <p:nvCxnSpPr>
          <p:cNvPr id="4" name="Rechte verbindingslijn 3">
            <a:extLst>
              <a:ext uri="{FF2B5EF4-FFF2-40B4-BE49-F238E27FC236}">
                <a16:creationId xmlns:a16="http://schemas.microsoft.com/office/drawing/2014/main" id="{641123CE-2144-5686-E7D2-94824405DEEF}"/>
              </a:ext>
            </a:extLst>
          </p:cNvPr>
          <p:cNvCxnSpPr/>
          <p:nvPr/>
        </p:nvCxnSpPr>
        <p:spPr>
          <a:xfrm>
            <a:off x="4039981" y="2178756"/>
            <a:ext cx="0" cy="288995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2" name="Tabel 7">
            <a:extLst>
              <a:ext uri="{FF2B5EF4-FFF2-40B4-BE49-F238E27FC236}">
                <a16:creationId xmlns:a16="http://schemas.microsoft.com/office/drawing/2014/main" id="{68371A8D-0308-26CD-E718-B903FFD3491B}"/>
              </a:ext>
            </a:extLst>
          </p:cNvPr>
          <p:cNvGraphicFramePr>
            <a:graphicFrameLocks noGrp="1"/>
          </p:cNvGraphicFramePr>
          <p:nvPr/>
        </p:nvGraphicFramePr>
        <p:xfrm>
          <a:off x="4140142" y="2625318"/>
          <a:ext cx="3262487" cy="555123"/>
        </p:xfrm>
        <a:graphic>
          <a:graphicData uri="http://schemas.openxmlformats.org/drawingml/2006/table">
            <a:tbl>
              <a:tblPr firstRow="1" bandRow="1">
                <a:tableStyleId>{5C22544A-7EE6-4342-B048-85BDC9FD1C3A}</a:tableStyleId>
              </a:tblPr>
              <a:tblGrid>
                <a:gridCol w="3262487">
                  <a:extLst>
                    <a:ext uri="{9D8B030D-6E8A-4147-A177-3AD203B41FA5}">
                      <a16:colId xmlns:a16="http://schemas.microsoft.com/office/drawing/2014/main" val="146109687"/>
                    </a:ext>
                  </a:extLst>
                </a:gridCol>
              </a:tblGrid>
              <a:tr h="555123">
                <a:tc>
                  <a:txBody>
                    <a:bodyPr/>
                    <a:lstStyle/>
                    <a:p>
                      <a:pPr algn="ctr"/>
                      <a:r>
                        <a:rPr lang="nl-NL" sz="2000" b="0" i="0" dirty="0">
                          <a:solidFill>
                            <a:schemeClr val="tx1"/>
                          </a:solidFill>
                          <a:latin typeface="RijksoverheidSansWebText Regular" panose="020B0503040202060203" pitchFamily="34" charset="0"/>
                        </a:rPr>
                        <a:t>2025</a:t>
                      </a:r>
                    </a:p>
                  </a:txBody>
                  <a:tcPr anchor="ctr"/>
                </a:tc>
                <a:extLst>
                  <a:ext uri="{0D108BD9-81ED-4DB2-BD59-A6C34878D82A}">
                    <a16:rowId xmlns:a16="http://schemas.microsoft.com/office/drawing/2014/main" val="2259544203"/>
                  </a:ext>
                </a:extLst>
              </a:tr>
            </a:tbl>
          </a:graphicData>
        </a:graphic>
      </p:graphicFrame>
      <p:graphicFrame>
        <p:nvGraphicFramePr>
          <p:cNvPr id="13" name="Tabel 7">
            <a:extLst>
              <a:ext uri="{FF2B5EF4-FFF2-40B4-BE49-F238E27FC236}">
                <a16:creationId xmlns:a16="http://schemas.microsoft.com/office/drawing/2014/main" id="{A30F6293-BDD3-FF8A-B44B-2FDB8E236E11}"/>
              </a:ext>
            </a:extLst>
          </p:cNvPr>
          <p:cNvGraphicFramePr>
            <a:graphicFrameLocks noGrp="1"/>
          </p:cNvGraphicFramePr>
          <p:nvPr/>
        </p:nvGraphicFramePr>
        <p:xfrm>
          <a:off x="4140142" y="3341692"/>
          <a:ext cx="3262485" cy="701040"/>
        </p:xfrm>
        <a:graphic>
          <a:graphicData uri="http://schemas.openxmlformats.org/drawingml/2006/table">
            <a:tbl>
              <a:tblPr firstRow="1" bandRow="1">
                <a:tableStyleId>{5C22544A-7EE6-4342-B048-85BDC9FD1C3A}</a:tableStyleId>
              </a:tblPr>
              <a:tblGrid>
                <a:gridCol w="3262485">
                  <a:extLst>
                    <a:ext uri="{9D8B030D-6E8A-4147-A177-3AD203B41FA5}">
                      <a16:colId xmlns:a16="http://schemas.microsoft.com/office/drawing/2014/main" val="146109687"/>
                    </a:ext>
                  </a:extLst>
                </a:gridCol>
              </a:tblGrid>
              <a:tr h="555123">
                <a:tc>
                  <a:txBody>
                    <a:bodyPr/>
                    <a:lstStyle/>
                    <a:p>
                      <a:pPr algn="ctr"/>
                      <a:r>
                        <a:rPr lang="nl-NL" sz="2000" b="0" i="0" dirty="0">
                          <a:solidFill>
                            <a:schemeClr val="tx1"/>
                          </a:solidFill>
                          <a:latin typeface="RijksoverheidSansWebText Regular" panose="020B0503040202060203" pitchFamily="34" charset="0"/>
                        </a:rPr>
                        <a:t>Handhaving zonder moratorium</a:t>
                      </a:r>
                    </a:p>
                  </a:txBody>
                  <a:tcPr anchor="ctr">
                    <a:solidFill>
                      <a:srgbClr val="92D050"/>
                    </a:solidFill>
                  </a:tcPr>
                </a:tc>
                <a:extLst>
                  <a:ext uri="{0D108BD9-81ED-4DB2-BD59-A6C34878D82A}">
                    <a16:rowId xmlns:a16="http://schemas.microsoft.com/office/drawing/2014/main" val="2259544203"/>
                  </a:ext>
                </a:extLst>
              </a:tr>
            </a:tbl>
          </a:graphicData>
        </a:graphic>
      </p:graphicFrame>
    </p:spTree>
    <p:extLst>
      <p:ext uri="{BB962C8B-B14F-4D97-AF65-F5344CB8AC3E}">
        <p14:creationId xmlns:p14="http://schemas.microsoft.com/office/powerpoint/2010/main" val="1683907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al 14">
            <a:extLst>
              <a:ext uri="{FF2B5EF4-FFF2-40B4-BE49-F238E27FC236}">
                <a16:creationId xmlns:a16="http://schemas.microsoft.com/office/drawing/2014/main" id="{D28B60C1-49C0-3733-5319-FD3AAB88D101}"/>
              </a:ext>
            </a:extLst>
          </p:cNvPr>
          <p:cNvSpPr/>
          <p:nvPr/>
        </p:nvSpPr>
        <p:spPr>
          <a:xfrm>
            <a:off x="6688264" y="2155095"/>
            <a:ext cx="4584032" cy="4380726"/>
          </a:xfrm>
          <a:prstGeom prst="ellipse">
            <a:avLst/>
          </a:prstGeom>
          <a:solidFill>
            <a:schemeClr val="accent6"/>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l-NL"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endParaRPr>
          </a:p>
        </p:txBody>
      </p:sp>
      <p:sp>
        <p:nvSpPr>
          <p:cNvPr id="2" name="Titel 1">
            <a:extLst>
              <a:ext uri="{FF2B5EF4-FFF2-40B4-BE49-F238E27FC236}">
                <a16:creationId xmlns:a16="http://schemas.microsoft.com/office/drawing/2014/main" id="{02D157FC-DDCF-935E-7B1F-03FAE2EF4809}"/>
              </a:ext>
            </a:extLst>
          </p:cNvPr>
          <p:cNvSpPr>
            <a:spLocks noGrp="1"/>
          </p:cNvSpPr>
          <p:nvPr>
            <p:ph type="title"/>
          </p:nvPr>
        </p:nvSpPr>
        <p:spPr/>
        <p:txBody>
          <a:bodyPr>
            <a:noAutofit/>
          </a:bodyPr>
          <a:lstStyle/>
          <a:p>
            <a:r>
              <a:rPr lang="en-US" dirty="0"/>
              <a:t>Wat </a:t>
            </a:r>
            <a:r>
              <a:rPr lang="en-US" dirty="0" err="1"/>
              <a:t>als</a:t>
            </a:r>
            <a:r>
              <a:rPr lang="en-US" dirty="0"/>
              <a:t> </a:t>
            </a:r>
            <a:r>
              <a:rPr lang="en-US" dirty="0" err="1"/>
              <a:t>sprake</a:t>
            </a:r>
            <a:r>
              <a:rPr lang="en-US" dirty="0"/>
              <a:t> is van </a:t>
            </a:r>
            <a:r>
              <a:rPr lang="en-US" dirty="0" err="1"/>
              <a:t>schijnzelfstandigheid</a:t>
            </a:r>
            <a:r>
              <a:rPr lang="en-US" dirty="0"/>
              <a:t>?</a:t>
            </a:r>
            <a:br>
              <a:rPr lang="en-US" dirty="0"/>
            </a:br>
            <a:endParaRPr lang="nl-NL" dirty="0"/>
          </a:p>
        </p:txBody>
      </p:sp>
      <p:sp>
        <p:nvSpPr>
          <p:cNvPr id="5" name="Ovaal 4">
            <a:extLst>
              <a:ext uri="{FF2B5EF4-FFF2-40B4-BE49-F238E27FC236}">
                <a16:creationId xmlns:a16="http://schemas.microsoft.com/office/drawing/2014/main" id="{950147A2-2D00-2088-FE13-CFDC216C1A18}"/>
              </a:ext>
            </a:extLst>
          </p:cNvPr>
          <p:cNvSpPr/>
          <p:nvPr/>
        </p:nvSpPr>
        <p:spPr>
          <a:xfrm>
            <a:off x="1130768" y="2155095"/>
            <a:ext cx="4584032" cy="4380726"/>
          </a:xfrm>
          <a:prstGeom prst="ellipse">
            <a:avLst/>
          </a:prstGeom>
          <a:solidFill>
            <a:schemeClr val="bg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l-NL" sz="2000" b="0" i="0" u="none" strike="noStrike" kern="1200" cap="none" spc="0" normalizeH="0" baseline="0" noProof="0" dirty="0">
              <a:ln>
                <a:noFill/>
              </a:ln>
              <a:solidFill>
                <a:srgbClr val="FFFFFF"/>
              </a:solidFill>
              <a:effectLst/>
              <a:highlight>
                <a:srgbClr val="70F0B6"/>
              </a:highlight>
              <a:uLnTx/>
              <a:uFillTx/>
              <a:latin typeface="RijksoverheidSansWebText Regular" panose="020B0503040202060203" pitchFamily="34" charset="0"/>
              <a:ea typeface="+mn-ea"/>
              <a:cs typeface="+mn-cs"/>
            </a:endParaRPr>
          </a:p>
        </p:txBody>
      </p:sp>
      <p:sp>
        <p:nvSpPr>
          <p:cNvPr id="7" name="Tekstvak 6">
            <a:extLst>
              <a:ext uri="{FF2B5EF4-FFF2-40B4-BE49-F238E27FC236}">
                <a16:creationId xmlns:a16="http://schemas.microsoft.com/office/drawing/2014/main" id="{FE25B92A-9F75-1B44-93E4-4CB2F8132C2F}"/>
              </a:ext>
            </a:extLst>
          </p:cNvPr>
          <p:cNvSpPr txBox="1"/>
          <p:nvPr/>
        </p:nvSpPr>
        <p:spPr>
          <a:xfrm>
            <a:off x="6864605" y="3178704"/>
            <a:ext cx="2318927" cy="601579"/>
          </a:xfrm>
          <a:prstGeom prst="rect">
            <a:avLst/>
          </a:prstGeom>
          <a:noFill/>
        </p:spPr>
        <p:txBody>
          <a:bodyPr wrap="square" lIns="180000" tIns="180000" rIns="180000" bIns="180000" rtlCol="0">
            <a:noAutofit/>
          </a:body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FFFFFF">
                    <a:lumMod val="95000"/>
                  </a:srgbClr>
                </a:solidFill>
                <a:effectLst/>
                <a:uLnTx/>
                <a:uFillTx/>
                <a:latin typeface="RijksoverheidSansWebText Regular" panose="020B0503040202060203" pitchFamily="34" charset="0"/>
                <a:ea typeface="+mn-ea"/>
                <a:cs typeface="+mn-cs"/>
              </a:rPr>
              <a:t>Anoniementarief</a:t>
            </a:r>
          </a:p>
        </p:txBody>
      </p:sp>
      <p:sp>
        <p:nvSpPr>
          <p:cNvPr id="8" name="Tekstvak 7">
            <a:extLst>
              <a:ext uri="{FF2B5EF4-FFF2-40B4-BE49-F238E27FC236}">
                <a16:creationId xmlns:a16="http://schemas.microsoft.com/office/drawing/2014/main" id="{74D77D79-823D-951E-9787-F5B5D098160B}"/>
              </a:ext>
            </a:extLst>
          </p:cNvPr>
          <p:cNvSpPr txBox="1"/>
          <p:nvPr/>
        </p:nvSpPr>
        <p:spPr>
          <a:xfrm>
            <a:off x="7639299" y="5052889"/>
            <a:ext cx="2906920" cy="895323"/>
          </a:xfrm>
          <a:prstGeom prst="rect">
            <a:avLst/>
          </a:prstGeom>
          <a:noFill/>
        </p:spPr>
        <p:txBody>
          <a:bodyPr wrap="square" lIns="180000" tIns="180000" rIns="180000" bIns="180000" rtlCol="0">
            <a:noAutofit/>
          </a:bodyP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FFFFFF">
                    <a:lumMod val="95000"/>
                  </a:srgbClr>
                </a:solidFill>
                <a:effectLst/>
                <a:uLnTx/>
                <a:uFillTx/>
                <a:latin typeface="RijksoverheidSansWebText Regular" panose="020B0503040202060203" pitchFamily="34" charset="0"/>
                <a:ea typeface="+mn-ea"/>
                <a:cs typeface="+mn-cs"/>
              </a:rPr>
              <a:t>Verhalen loonbelasting en premies volksverzekeringen </a:t>
            </a:r>
          </a:p>
        </p:txBody>
      </p:sp>
      <p:sp>
        <p:nvSpPr>
          <p:cNvPr id="9" name="Tekstvak 8">
            <a:extLst>
              <a:ext uri="{FF2B5EF4-FFF2-40B4-BE49-F238E27FC236}">
                <a16:creationId xmlns:a16="http://schemas.microsoft.com/office/drawing/2014/main" id="{ED9EDC13-6D02-D581-49F6-3CE324FFF91E}"/>
              </a:ext>
            </a:extLst>
          </p:cNvPr>
          <p:cNvSpPr txBox="1"/>
          <p:nvPr/>
        </p:nvSpPr>
        <p:spPr>
          <a:xfrm>
            <a:off x="7830276" y="2443222"/>
            <a:ext cx="2428518" cy="601579"/>
          </a:xfrm>
          <a:prstGeom prst="rect">
            <a:avLst/>
          </a:prstGeom>
          <a:noFill/>
        </p:spPr>
        <p:txBody>
          <a:bodyPr wrap="square" lIns="180000" tIns="180000" rIns="180000" bIns="180000" rtlCol="0">
            <a:noAutofit/>
          </a:body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FFFFFF">
                    <a:lumMod val="95000"/>
                  </a:srgbClr>
                </a:solidFill>
                <a:effectLst/>
                <a:uLnTx/>
                <a:uFillTx/>
                <a:latin typeface="RijksoverheidSansWebText Regular" panose="020B0503040202060203" pitchFamily="34" charset="0"/>
                <a:ea typeface="+mn-ea"/>
                <a:cs typeface="+mn-cs"/>
              </a:rPr>
              <a:t>Correctieberichten</a:t>
            </a:r>
          </a:p>
        </p:txBody>
      </p:sp>
      <p:sp>
        <p:nvSpPr>
          <p:cNvPr id="12" name="Tekstvak 11">
            <a:extLst>
              <a:ext uri="{FF2B5EF4-FFF2-40B4-BE49-F238E27FC236}">
                <a16:creationId xmlns:a16="http://schemas.microsoft.com/office/drawing/2014/main" id="{F672BE11-470A-C1F4-E56F-977186EA6DD1}"/>
              </a:ext>
            </a:extLst>
          </p:cNvPr>
          <p:cNvSpPr txBox="1"/>
          <p:nvPr/>
        </p:nvSpPr>
        <p:spPr>
          <a:xfrm>
            <a:off x="1404694" y="4075363"/>
            <a:ext cx="2585803" cy="601579"/>
          </a:xfrm>
          <a:prstGeom prst="rect">
            <a:avLst/>
          </a:prstGeom>
          <a:noFill/>
        </p:spPr>
        <p:txBody>
          <a:bodyPr wrap="square" lIns="180000" tIns="180000" rIns="180000" bIns="180000" rtlCol="0">
            <a:noAutofit/>
          </a:body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Zelfstandigenaftrek</a:t>
            </a:r>
          </a:p>
        </p:txBody>
      </p:sp>
      <p:sp>
        <p:nvSpPr>
          <p:cNvPr id="13" name="Tekstvak 12">
            <a:extLst>
              <a:ext uri="{FF2B5EF4-FFF2-40B4-BE49-F238E27FC236}">
                <a16:creationId xmlns:a16="http://schemas.microsoft.com/office/drawing/2014/main" id="{7395B007-B2CA-53DF-BA76-88889671A05E}"/>
              </a:ext>
            </a:extLst>
          </p:cNvPr>
          <p:cNvSpPr txBox="1"/>
          <p:nvPr/>
        </p:nvSpPr>
        <p:spPr>
          <a:xfrm>
            <a:off x="2203227" y="2581725"/>
            <a:ext cx="2428518" cy="847275"/>
          </a:xfrm>
          <a:prstGeom prst="rect">
            <a:avLst/>
          </a:prstGeom>
          <a:noFill/>
        </p:spPr>
        <p:txBody>
          <a:bodyPr wrap="square" lIns="180000" tIns="180000" rIns="180000" bIns="180000" rtlCol="0">
            <a:noAutofit/>
          </a:bodyP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MKB-winstvrijstelling</a:t>
            </a:r>
          </a:p>
        </p:txBody>
      </p:sp>
      <p:sp>
        <p:nvSpPr>
          <p:cNvPr id="14" name="Tekstvak 13">
            <a:extLst>
              <a:ext uri="{FF2B5EF4-FFF2-40B4-BE49-F238E27FC236}">
                <a16:creationId xmlns:a16="http://schemas.microsoft.com/office/drawing/2014/main" id="{51F7ADDA-84A1-A387-E1D4-D84918DCC802}"/>
              </a:ext>
            </a:extLst>
          </p:cNvPr>
          <p:cNvSpPr txBox="1"/>
          <p:nvPr/>
        </p:nvSpPr>
        <p:spPr>
          <a:xfrm>
            <a:off x="2361834" y="5433926"/>
            <a:ext cx="2428518" cy="789207"/>
          </a:xfrm>
          <a:prstGeom prst="rect">
            <a:avLst/>
          </a:prstGeom>
          <a:noFill/>
        </p:spPr>
        <p:txBody>
          <a:bodyPr wrap="square" lIns="180000" tIns="180000" rIns="180000" bIns="180000" rtlCol="0">
            <a:noAutofit/>
          </a:bodyP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Loonheffingen en premies</a:t>
            </a:r>
          </a:p>
        </p:txBody>
      </p:sp>
      <p:sp>
        <p:nvSpPr>
          <p:cNvPr id="16" name="Tijdelijke aanduiding voor tekst 15">
            <a:extLst>
              <a:ext uri="{FF2B5EF4-FFF2-40B4-BE49-F238E27FC236}">
                <a16:creationId xmlns:a16="http://schemas.microsoft.com/office/drawing/2014/main" id="{70C554C9-07CE-B2EF-155F-7F7B9DE43B9F}"/>
              </a:ext>
            </a:extLst>
          </p:cNvPr>
          <p:cNvSpPr>
            <a:spLocks noGrp="1"/>
          </p:cNvSpPr>
          <p:nvPr>
            <p:ph type="body" sz="quarter" idx="13"/>
          </p:nvPr>
        </p:nvSpPr>
        <p:spPr>
          <a:xfrm>
            <a:off x="846677" y="1566000"/>
            <a:ext cx="10498644" cy="630132"/>
          </a:xfrm>
        </p:spPr>
        <p:txBody>
          <a:bodyPr/>
          <a:lstStyle/>
          <a:p>
            <a:r>
              <a:rPr lang="nl-NL" dirty="0"/>
              <a:t>					</a:t>
            </a:r>
            <a:r>
              <a:rPr lang="nl-NL" sz="2400" dirty="0">
                <a:solidFill>
                  <a:schemeClr val="tx2"/>
                </a:solidFill>
              </a:rPr>
              <a:t>   Opdrachtnemer													Opdrachtgever</a:t>
            </a:r>
          </a:p>
        </p:txBody>
      </p:sp>
      <p:sp>
        <p:nvSpPr>
          <p:cNvPr id="6" name="Tekstvak 5">
            <a:extLst>
              <a:ext uri="{FF2B5EF4-FFF2-40B4-BE49-F238E27FC236}">
                <a16:creationId xmlns:a16="http://schemas.microsoft.com/office/drawing/2014/main" id="{9279877D-E760-F1DD-FF91-2235E85F76F1}"/>
              </a:ext>
            </a:extLst>
          </p:cNvPr>
          <p:cNvSpPr txBox="1"/>
          <p:nvPr/>
        </p:nvSpPr>
        <p:spPr>
          <a:xfrm>
            <a:off x="8024068" y="4392021"/>
            <a:ext cx="1660821" cy="601579"/>
          </a:xfrm>
          <a:prstGeom prst="rect">
            <a:avLst/>
          </a:prstGeom>
          <a:noFill/>
        </p:spPr>
        <p:txBody>
          <a:bodyPr wrap="square" lIns="180000" tIns="180000" rIns="180000" bIns="180000" rtlCol="0">
            <a:noAutofit/>
          </a:body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FFFFFF">
                    <a:lumMod val="95000"/>
                  </a:srgbClr>
                </a:solidFill>
                <a:effectLst/>
                <a:uLnTx/>
                <a:uFillTx/>
                <a:latin typeface="RijksoverheidSansWebText Regular" panose="020B0503040202060203" pitchFamily="34" charset="0"/>
                <a:ea typeface="+mn-ea"/>
                <a:cs typeface="+mn-cs"/>
              </a:rPr>
              <a:t>Naheffingen</a:t>
            </a:r>
          </a:p>
        </p:txBody>
      </p:sp>
      <p:sp>
        <p:nvSpPr>
          <p:cNvPr id="11" name="Tekstvak 10">
            <a:extLst>
              <a:ext uri="{FF2B5EF4-FFF2-40B4-BE49-F238E27FC236}">
                <a16:creationId xmlns:a16="http://schemas.microsoft.com/office/drawing/2014/main" id="{606223B0-FCD3-5152-CD7E-B4E2A48ED947}"/>
              </a:ext>
            </a:extLst>
          </p:cNvPr>
          <p:cNvSpPr txBox="1"/>
          <p:nvPr/>
        </p:nvSpPr>
        <p:spPr>
          <a:xfrm>
            <a:off x="7315200" y="3760437"/>
            <a:ext cx="4137789" cy="601579"/>
          </a:xfrm>
          <a:prstGeom prst="rect">
            <a:avLst/>
          </a:prstGeom>
          <a:noFill/>
        </p:spPr>
        <p:txBody>
          <a:bodyPr wrap="square" lIns="180000" tIns="180000" rIns="180000" bIns="180000" rtlCol="0">
            <a:noAutofit/>
          </a:body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err="1">
                <a:ln>
                  <a:noFill/>
                </a:ln>
                <a:solidFill>
                  <a:srgbClr val="FFFFFF">
                    <a:lumMod val="95000"/>
                  </a:srgbClr>
                </a:solidFill>
                <a:effectLst/>
                <a:uLnTx/>
                <a:uFillTx/>
                <a:latin typeface="RijksoverheidSansWebText Regular" panose="020B0503040202060203" pitchFamily="34" charset="0"/>
                <a:ea typeface="+mn-ea"/>
                <a:cs typeface="+mn-cs"/>
              </a:rPr>
              <a:t>Premies</a:t>
            </a:r>
            <a:r>
              <a:rPr kumimoji="0" lang="en-US" sz="2000" b="0" i="0" u="none" strike="noStrike" kern="1200" cap="none" spc="0" normalizeH="0" baseline="0" noProof="0" dirty="0">
                <a:ln>
                  <a:noFill/>
                </a:ln>
                <a:solidFill>
                  <a:srgbClr val="FFFFFF">
                    <a:lumMod val="95000"/>
                  </a:srgbClr>
                </a:solidFill>
                <a:effectLst/>
                <a:uLnTx/>
                <a:uFillTx/>
                <a:latin typeface="RijksoverheidSansWebText Regular" panose="020B0503040202060203" pitchFamily="34" charset="0"/>
                <a:ea typeface="+mn-ea"/>
                <a:cs typeface="+mn-cs"/>
              </a:rPr>
              <a:t> </a:t>
            </a:r>
            <a:r>
              <a:rPr kumimoji="0" lang="en-US" sz="2000" b="0" i="0" u="none" strike="noStrike" kern="1200" cap="none" spc="0" normalizeH="0" baseline="0" noProof="0" dirty="0" err="1">
                <a:ln>
                  <a:noFill/>
                </a:ln>
                <a:solidFill>
                  <a:srgbClr val="FFFFFF">
                    <a:lumMod val="95000"/>
                  </a:srgbClr>
                </a:solidFill>
                <a:effectLst/>
                <a:uLnTx/>
                <a:uFillTx/>
                <a:latin typeface="RijksoverheidSansWebText Regular" panose="020B0503040202060203" pitchFamily="34" charset="0"/>
                <a:ea typeface="+mn-ea"/>
                <a:cs typeface="+mn-cs"/>
              </a:rPr>
              <a:t>werknemersverzekeringen</a:t>
            </a:r>
            <a:endParaRPr kumimoji="0" lang="nl-NL" sz="2000" b="0" i="0" u="none" strike="noStrike" kern="1200" cap="none" spc="0" normalizeH="0" baseline="0" noProof="0" dirty="0">
              <a:ln>
                <a:noFill/>
              </a:ln>
              <a:solidFill>
                <a:srgbClr val="FFFFFF">
                  <a:lumMod val="95000"/>
                </a:srgbClr>
              </a:solidFill>
              <a:effectLst/>
              <a:uLnTx/>
              <a:uFillTx/>
              <a:latin typeface="RijksoverheidSansWebText Regular" panose="020B0503040202060203" pitchFamily="34" charset="0"/>
              <a:ea typeface="+mn-ea"/>
              <a:cs typeface="+mn-cs"/>
            </a:endParaRPr>
          </a:p>
        </p:txBody>
      </p:sp>
    </p:spTree>
    <p:extLst>
      <p:ext uri="{BB962C8B-B14F-4D97-AF65-F5344CB8AC3E}">
        <p14:creationId xmlns:p14="http://schemas.microsoft.com/office/powerpoint/2010/main" val="159942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P spid="7" grpId="0"/>
      <p:bldP spid="8" grpId="0"/>
      <p:bldP spid="9" grpId="0"/>
      <p:bldP spid="12" grpId="0"/>
      <p:bldP spid="13" grpId="0"/>
      <p:bldP spid="14" grpId="0"/>
      <p:bldP spid="16" grpId="0" build="p"/>
      <p:bldP spid="6"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C9268D6-ED86-D3A4-4FE5-2FEA62C65739}"/>
              </a:ext>
            </a:extLst>
          </p:cNvPr>
          <p:cNvSpPr>
            <a:spLocks noGrp="1"/>
          </p:cNvSpPr>
          <p:nvPr>
            <p:ph type="title"/>
          </p:nvPr>
        </p:nvSpPr>
        <p:spPr>
          <a:xfrm>
            <a:off x="612000" y="900000"/>
            <a:ext cx="10967999" cy="939412"/>
          </a:xfrm>
        </p:spPr>
        <p:txBody>
          <a:bodyPr>
            <a:noAutofit/>
          </a:bodyPr>
          <a:lstStyle/>
          <a:p>
            <a:r>
              <a:rPr lang="nl-NL" dirty="0"/>
              <a:t>Waar ligt de verantwoordelijkheid?</a:t>
            </a:r>
          </a:p>
        </p:txBody>
      </p:sp>
      <p:sp>
        <p:nvSpPr>
          <p:cNvPr id="11" name="Rechthoek 29">
            <a:extLst>
              <a:ext uri="{FF2B5EF4-FFF2-40B4-BE49-F238E27FC236}">
                <a16:creationId xmlns:a16="http://schemas.microsoft.com/office/drawing/2014/main" id="{61D89240-4A5C-0353-2E47-8EF2161084CB}"/>
              </a:ext>
            </a:extLst>
          </p:cNvPr>
          <p:cNvSpPr/>
          <p:nvPr/>
        </p:nvSpPr>
        <p:spPr>
          <a:xfrm>
            <a:off x="612000" y="2378118"/>
            <a:ext cx="4824000" cy="419115"/>
          </a:xfrm>
          <a:prstGeom prst="rect">
            <a:avLst/>
          </a:prstGeom>
          <a:solidFill>
            <a:srgbClr val="154273"/>
          </a:solidFill>
          <a:ln w="9525" cap="rnd" cmpd="sng" algn="ctr">
            <a:solidFill>
              <a:srgbClr val="81828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prstClr val="white"/>
                </a:solidFill>
                <a:effectLst/>
                <a:uLnTx/>
                <a:uFillTx/>
                <a:latin typeface="RijksoverheidSansWebText Regular" panose="020B0503040202060203" pitchFamily="34" charset="0"/>
                <a:ea typeface="Verdana" panose="020B0604030504040204" pitchFamily="34" charset="0"/>
                <a:cs typeface="+mn-cs"/>
              </a:rPr>
              <a:t>Huidige situatie</a:t>
            </a:r>
            <a:endParaRPr kumimoji="0" lang="nl-NL" sz="1800" b="0" i="0" u="none" strike="noStrike" kern="0" cap="none" spc="0" normalizeH="0" baseline="0" noProof="0" dirty="0">
              <a:ln>
                <a:noFill/>
              </a:ln>
              <a:solidFill>
                <a:prstClr val="white"/>
              </a:solidFill>
              <a:effectLst/>
              <a:uLnTx/>
              <a:uFillTx/>
              <a:latin typeface="RijksoverheidSansWebText Regular" panose="020B0503040202060203" pitchFamily="34" charset="0"/>
              <a:ea typeface="Verdana" panose="020B0604030504040204" pitchFamily="34" charset="0"/>
              <a:cs typeface="+mn-cs"/>
            </a:endParaRPr>
          </a:p>
        </p:txBody>
      </p:sp>
      <p:sp>
        <p:nvSpPr>
          <p:cNvPr id="12" name="Rechthoek 29">
            <a:extLst>
              <a:ext uri="{FF2B5EF4-FFF2-40B4-BE49-F238E27FC236}">
                <a16:creationId xmlns:a16="http://schemas.microsoft.com/office/drawing/2014/main" id="{0715B934-7235-C15F-E14D-81D8DEE13A01}"/>
              </a:ext>
            </a:extLst>
          </p:cNvPr>
          <p:cNvSpPr/>
          <p:nvPr/>
        </p:nvSpPr>
        <p:spPr>
          <a:xfrm>
            <a:off x="6737998" y="2378119"/>
            <a:ext cx="4824000" cy="419115"/>
          </a:xfrm>
          <a:prstGeom prst="rect">
            <a:avLst/>
          </a:prstGeom>
          <a:solidFill>
            <a:srgbClr val="154273"/>
          </a:solidFill>
          <a:ln w="9525" cap="rnd" cmpd="sng" algn="ctr">
            <a:solidFill>
              <a:srgbClr val="81828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prstClr val="white"/>
                </a:solidFill>
                <a:effectLst/>
                <a:uLnTx/>
                <a:uFillTx/>
                <a:latin typeface="RijksoverheidSansWebText Regular" panose="020B0503040202060203" pitchFamily="34" charset="0"/>
                <a:ea typeface="Verdana" panose="020B0604030504040204" pitchFamily="34" charset="0"/>
                <a:cs typeface="+mn-cs"/>
              </a:rPr>
              <a:t>Gewenste situatie </a:t>
            </a:r>
            <a:endParaRPr kumimoji="0" lang="nl-NL" sz="1800" b="0" i="0" u="none" strike="noStrike" kern="0" cap="none" spc="0" normalizeH="0" baseline="0" noProof="0" dirty="0">
              <a:ln>
                <a:noFill/>
              </a:ln>
              <a:solidFill>
                <a:prstClr val="white"/>
              </a:solidFill>
              <a:effectLst/>
              <a:uLnTx/>
              <a:uFillTx/>
              <a:latin typeface="RijksoverheidSansWebText Regular" panose="020B0503040202060203" pitchFamily="34" charset="0"/>
              <a:ea typeface="Verdana" panose="020B0604030504040204" pitchFamily="34" charset="0"/>
              <a:cs typeface="+mn-cs"/>
            </a:endParaRPr>
          </a:p>
        </p:txBody>
      </p:sp>
      <p:pic>
        <p:nvPicPr>
          <p:cNvPr id="14" name="Graphic 13" descr="Court with solid fill">
            <a:extLst>
              <a:ext uri="{FF2B5EF4-FFF2-40B4-BE49-F238E27FC236}">
                <a16:creationId xmlns:a16="http://schemas.microsoft.com/office/drawing/2014/main" id="{346C2C7D-0ABB-1EEC-51CD-C445DF806D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9718" y="2891900"/>
            <a:ext cx="1449034" cy="1449034"/>
          </a:xfrm>
          <a:prstGeom prst="rect">
            <a:avLst/>
          </a:prstGeom>
        </p:spPr>
      </p:pic>
      <p:pic>
        <p:nvPicPr>
          <p:cNvPr id="16" name="Graphic 15" descr="City with solid fill">
            <a:extLst>
              <a:ext uri="{FF2B5EF4-FFF2-40B4-BE49-F238E27FC236}">
                <a16:creationId xmlns:a16="http://schemas.microsoft.com/office/drawing/2014/main" id="{31AD0652-CD9A-D82F-9CD9-BA489F933B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7349" y="2891900"/>
            <a:ext cx="1449034" cy="1449034"/>
          </a:xfrm>
          <a:prstGeom prst="rect">
            <a:avLst/>
          </a:prstGeom>
        </p:spPr>
      </p:pic>
      <p:sp>
        <p:nvSpPr>
          <p:cNvPr id="26" name="Content Placeholder 2">
            <a:extLst>
              <a:ext uri="{FF2B5EF4-FFF2-40B4-BE49-F238E27FC236}">
                <a16:creationId xmlns:a16="http://schemas.microsoft.com/office/drawing/2014/main" id="{0EAC65D9-DB00-4C29-68EF-12E487F698BD}"/>
              </a:ext>
            </a:extLst>
          </p:cNvPr>
          <p:cNvSpPr txBox="1">
            <a:spLocks/>
          </p:cNvSpPr>
          <p:nvPr/>
        </p:nvSpPr>
        <p:spPr>
          <a:xfrm>
            <a:off x="805938" y="4896198"/>
            <a:ext cx="2521121" cy="449962"/>
          </a:xfrm>
          <a:prstGeom prst="rect">
            <a:avLst/>
          </a:prstGeom>
          <a:solidFill>
            <a:srgbClr val="EDF7FB"/>
          </a:solidFill>
          <a:ln>
            <a:solidFill>
              <a:srgbClr val="154273"/>
            </a:solidFill>
          </a:ln>
        </p:spPr>
        <p:txBody>
          <a:bodyPr vert="horz" lIns="0" tIns="0" rIns="0" bIns="0" rtlCol="0" anchor="ctr">
            <a:noAutofit/>
          </a:bodyPr>
          <a:lstStyle>
            <a:lvl1pPr marL="0" indent="0" algn="l" defTabSz="913943" rtl="0" eaLnBrk="1" latinLnBrk="0" hangingPunct="1">
              <a:lnSpc>
                <a:spcPct val="110000"/>
              </a:lnSpc>
              <a:spcBef>
                <a:spcPts val="600"/>
              </a:spcBef>
              <a:spcAft>
                <a:spcPts val="300"/>
              </a:spcAft>
              <a:buFont typeface="Arial" panose="020B0604020202020204" pitchFamily="34" charset="0"/>
              <a:buChar char="​"/>
              <a:defRPr lang="en-US" sz="1199" kern="1200">
                <a:solidFill>
                  <a:schemeClr val="tx1"/>
                </a:solidFill>
                <a:latin typeface="+mn-lt"/>
                <a:ea typeface="+mn-ea"/>
                <a:cs typeface="+mn-cs"/>
                <a:sym typeface="+mn-lt"/>
              </a:defRPr>
            </a:lvl1pPr>
            <a:lvl2pPr marL="284258" indent="-172714" algn="l" defTabSz="913943" rtl="0" eaLnBrk="1" latinLnBrk="0" hangingPunct="1">
              <a:lnSpc>
                <a:spcPct val="90000"/>
              </a:lnSpc>
              <a:spcBef>
                <a:spcPts val="0"/>
              </a:spcBef>
              <a:spcAft>
                <a:spcPts val="300"/>
              </a:spcAft>
              <a:buClr>
                <a:schemeClr val="accent1"/>
              </a:buClr>
              <a:buFont typeface="Arial" panose="020B0604020202020204" pitchFamily="34" charset="0"/>
              <a:buChar char="•"/>
              <a:defRPr lang="en-US" sz="1199" kern="1200">
                <a:solidFill>
                  <a:schemeClr val="tx1"/>
                </a:solidFill>
                <a:latin typeface="+mn-lt"/>
                <a:ea typeface="+mn-ea"/>
                <a:cs typeface="+mn-cs"/>
                <a:sym typeface="+mn-lt"/>
              </a:defRPr>
            </a:lvl2pPr>
            <a:lvl3pPr marL="510944" indent="-165517" algn="l" defTabSz="913943" rtl="0" eaLnBrk="1" latinLnBrk="0" hangingPunct="1">
              <a:lnSpc>
                <a:spcPct val="90000"/>
              </a:lnSpc>
              <a:spcBef>
                <a:spcPts val="0"/>
              </a:spcBef>
              <a:spcAft>
                <a:spcPts val="300"/>
              </a:spcAft>
              <a:buClr>
                <a:schemeClr val="accent1"/>
              </a:buClr>
              <a:buFont typeface="Trebuchet MS" panose="020B0603020202020204" pitchFamily="34" charset="0"/>
              <a:buChar char="–"/>
              <a:defRPr lang="en-US" sz="1199" kern="1200">
                <a:solidFill>
                  <a:schemeClr val="tx1"/>
                </a:solidFill>
                <a:latin typeface="+mn-lt"/>
                <a:ea typeface="+mn-ea"/>
                <a:cs typeface="+mn-cs"/>
                <a:sym typeface="+mn-lt"/>
              </a:defRPr>
            </a:lvl3pPr>
            <a:lvl4pPr marL="0" indent="0" algn="l" defTabSz="913943" rtl="0" eaLnBrk="1" latinLnBrk="0" hangingPunct="1">
              <a:lnSpc>
                <a:spcPct val="110000"/>
              </a:lnSpc>
              <a:spcBef>
                <a:spcPts val="300"/>
              </a:spcBef>
              <a:spcAft>
                <a:spcPts val="300"/>
              </a:spcAft>
              <a:buClr>
                <a:schemeClr val="tx2"/>
              </a:buClr>
              <a:buFont typeface="Arial" panose="020B0604020202020204" pitchFamily="34" charset="0"/>
              <a:buChar char="​"/>
              <a:defRPr lang="en-US" sz="1599" kern="1200">
                <a:solidFill>
                  <a:schemeClr val="accent1"/>
                </a:solidFill>
                <a:latin typeface="+mn-lt"/>
                <a:ea typeface="+mn-ea"/>
                <a:cs typeface="+mn-cs"/>
                <a:sym typeface="+mn-lt"/>
              </a:defRPr>
            </a:lvl4pPr>
            <a:lvl5pPr marL="0" indent="0" algn="l" defTabSz="913943" rtl="0" eaLnBrk="1" latinLnBrk="0" hangingPunct="1">
              <a:lnSpc>
                <a:spcPct val="100000"/>
              </a:lnSpc>
              <a:spcBef>
                <a:spcPts val="0"/>
              </a:spcBef>
              <a:spcAft>
                <a:spcPts val="300"/>
              </a:spcAft>
              <a:buClrTx/>
              <a:buFont typeface="Arial" panose="020B0604020202020204" pitchFamily="34" charset="0"/>
              <a:buChar char="​"/>
              <a:defRPr lang="en-US" sz="1599" b="1" kern="1200" smtClean="0">
                <a:solidFill>
                  <a:schemeClr val="tx1"/>
                </a:solidFill>
                <a:latin typeface="+mn-lt"/>
                <a:ea typeface="+mn-ea"/>
                <a:cs typeface="+mn-cs"/>
                <a:sym typeface="+mn-lt"/>
              </a:defRPr>
            </a:lvl5pPr>
            <a:lvl6pPr marL="269740" indent="-152324" algn="l" defTabSz="913943" rtl="0" eaLnBrk="1" latinLnBrk="0" hangingPunct="1">
              <a:lnSpc>
                <a:spcPct val="90000"/>
              </a:lnSpc>
              <a:spcBef>
                <a:spcPts val="0"/>
              </a:spcBef>
              <a:spcAft>
                <a:spcPts val="600"/>
              </a:spcAft>
              <a:buClr>
                <a:schemeClr val="accent1"/>
              </a:buClr>
              <a:buFont typeface="Arial" panose="020B0604020202020204" pitchFamily="34" charset="0"/>
              <a:buChar char="•"/>
              <a:defRPr lang="en-US" sz="1599" kern="1200" smtClean="0">
                <a:solidFill>
                  <a:schemeClr val="tx1"/>
                </a:solidFill>
                <a:latin typeface="+mn-lt"/>
                <a:ea typeface="+mn-ea"/>
                <a:cs typeface="+mn-cs"/>
                <a:sym typeface="+mn-lt"/>
              </a:defRPr>
            </a:lvl6pPr>
            <a:lvl7pPr marL="0" indent="0" algn="l" defTabSz="913943" rtl="0" eaLnBrk="1" latinLnBrk="0" hangingPunct="1">
              <a:lnSpc>
                <a:spcPct val="90000"/>
              </a:lnSpc>
              <a:spcBef>
                <a:spcPts val="900"/>
              </a:spcBef>
              <a:spcAft>
                <a:spcPts val="900"/>
              </a:spcAft>
              <a:buFont typeface="Arial" panose="020B0604020202020204" pitchFamily="34" charset="0"/>
              <a:buChar char="​"/>
              <a:defRPr lang="en-US" sz="4398" kern="1200" baseline="0" smtClean="0">
                <a:solidFill>
                  <a:schemeClr val="tx1"/>
                </a:solidFill>
                <a:latin typeface="+mn-lt"/>
                <a:ea typeface="+mn-ea"/>
                <a:cs typeface="+mn-cs"/>
                <a:sym typeface="+mn-lt"/>
              </a:defRPr>
            </a:lvl7pPr>
            <a:lvl8pPr marL="0" indent="0" algn="l" defTabSz="913943" rtl="0" eaLnBrk="1" latinLnBrk="0" hangingPunct="1">
              <a:lnSpc>
                <a:spcPct val="90000"/>
              </a:lnSpc>
              <a:spcBef>
                <a:spcPts val="900"/>
              </a:spcBef>
              <a:spcAft>
                <a:spcPts val="0"/>
              </a:spcAft>
              <a:buFont typeface="Arial" panose="020B0604020202020204" pitchFamily="34" charset="0"/>
              <a:buChar char="​"/>
              <a:defRPr lang="en-US" sz="5397" kern="1200" baseline="0" smtClean="0">
                <a:solidFill>
                  <a:schemeClr val="accent1"/>
                </a:solidFill>
                <a:latin typeface="+mn-lt"/>
                <a:ea typeface="+mn-ea"/>
                <a:cs typeface="+mn-cs"/>
                <a:sym typeface="+mn-lt"/>
              </a:defRPr>
            </a:lvl8pPr>
            <a:lvl9pPr marL="0" indent="0" algn="l" defTabSz="913943" rtl="0" eaLnBrk="1" latinLnBrk="0" hangingPunct="1">
              <a:lnSpc>
                <a:spcPct val="100000"/>
              </a:lnSpc>
              <a:spcBef>
                <a:spcPts val="0"/>
              </a:spcBef>
              <a:spcAft>
                <a:spcPts val="900"/>
              </a:spcAft>
              <a:buFont typeface="Arial" panose="020B0604020202020204" pitchFamily="34" charset="0"/>
              <a:buChar char="​"/>
              <a:defRPr lang="en-US" sz="2399" kern="1200" baseline="0" dirty="0">
                <a:solidFill>
                  <a:schemeClr val="accent1"/>
                </a:solidFill>
                <a:latin typeface="+mn-lt"/>
                <a:ea typeface="+mn-ea"/>
                <a:cs typeface="+mn-cs"/>
                <a:sym typeface="+mn-lt"/>
              </a:defRPr>
            </a:lvl9pPr>
          </a:lstStyle>
          <a:p>
            <a:pPr marL="0" marR="0" lvl="0" indent="0" algn="ctr" defTabSz="913943"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231F20"/>
                </a:solidFill>
                <a:effectLst/>
                <a:uLnTx/>
                <a:uFillTx/>
                <a:latin typeface="RijksoverheidSansWebText Regular" panose="020B0503040202060203" pitchFamily="34" charset="0"/>
                <a:ea typeface="Verdana" panose="020B0604030504040204" pitchFamily="34" charset="0"/>
                <a:cs typeface="+mn-cs"/>
                <a:sym typeface="+mn-lt"/>
              </a:rPr>
              <a:t>Handhaving</a:t>
            </a:r>
          </a:p>
        </p:txBody>
      </p:sp>
      <p:sp>
        <p:nvSpPr>
          <p:cNvPr id="19" name="Content Placeholder 2">
            <a:extLst>
              <a:ext uri="{FF2B5EF4-FFF2-40B4-BE49-F238E27FC236}">
                <a16:creationId xmlns:a16="http://schemas.microsoft.com/office/drawing/2014/main" id="{04D02C8E-7157-DBB3-644A-BB0BDB80646F}"/>
              </a:ext>
            </a:extLst>
          </p:cNvPr>
          <p:cNvSpPr txBox="1">
            <a:spLocks/>
          </p:cNvSpPr>
          <p:nvPr/>
        </p:nvSpPr>
        <p:spPr>
          <a:xfrm>
            <a:off x="1266366" y="4272648"/>
            <a:ext cx="1695738" cy="441527"/>
          </a:xfrm>
          <a:prstGeom prst="rect">
            <a:avLst/>
          </a:prstGeom>
          <a:solidFill>
            <a:srgbClr val="B2D6EE"/>
          </a:solidFill>
        </p:spPr>
        <p:txBody>
          <a:bodyPr vert="horz" lIns="0" tIns="0" rIns="0" bIns="0" rtlCol="0" anchor="ctr">
            <a:noAutofit/>
          </a:bodyPr>
          <a:lstStyle>
            <a:lvl1pPr marL="0" indent="0" algn="l" defTabSz="913943" rtl="0" eaLnBrk="1" latinLnBrk="0" hangingPunct="1">
              <a:lnSpc>
                <a:spcPct val="110000"/>
              </a:lnSpc>
              <a:spcBef>
                <a:spcPts val="600"/>
              </a:spcBef>
              <a:spcAft>
                <a:spcPts val="300"/>
              </a:spcAft>
              <a:buFont typeface="Arial" panose="020B0604020202020204" pitchFamily="34" charset="0"/>
              <a:buChar char="​"/>
              <a:defRPr lang="en-US" sz="1199" kern="1200">
                <a:solidFill>
                  <a:schemeClr val="tx1"/>
                </a:solidFill>
                <a:latin typeface="+mn-lt"/>
                <a:ea typeface="+mn-ea"/>
                <a:cs typeface="+mn-cs"/>
                <a:sym typeface="+mn-lt"/>
              </a:defRPr>
            </a:lvl1pPr>
            <a:lvl2pPr marL="284258" indent="-172714" algn="l" defTabSz="913943" rtl="0" eaLnBrk="1" latinLnBrk="0" hangingPunct="1">
              <a:lnSpc>
                <a:spcPct val="90000"/>
              </a:lnSpc>
              <a:spcBef>
                <a:spcPts val="0"/>
              </a:spcBef>
              <a:spcAft>
                <a:spcPts val="300"/>
              </a:spcAft>
              <a:buClr>
                <a:schemeClr val="accent1"/>
              </a:buClr>
              <a:buFont typeface="Arial" panose="020B0604020202020204" pitchFamily="34" charset="0"/>
              <a:buChar char="•"/>
              <a:defRPr lang="en-US" sz="1199" kern="1200">
                <a:solidFill>
                  <a:schemeClr val="tx1"/>
                </a:solidFill>
                <a:latin typeface="+mn-lt"/>
                <a:ea typeface="+mn-ea"/>
                <a:cs typeface="+mn-cs"/>
                <a:sym typeface="+mn-lt"/>
              </a:defRPr>
            </a:lvl2pPr>
            <a:lvl3pPr marL="510944" indent="-165517" algn="l" defTabSz="913943" rtl="0" eaLnBrk="1" latinLnBrk="0" hangingPunct="1">
              <a:lnSpc>
                <a:spcPct val="90000"/>
              </a:lnSpc>
              <a:spcBef>
                <a:spcPts val="0"/>
              </a:spcBef>
              <a:spcAft>
                <a:spcPts val="300"/>
              </a:spcAft>
              <a:buClr>
                <a:schemeClr val="accent1"/>
              </a:buClr>
              <a:buFont typeface="Trebuchet MS" panose="020B0603020202020204" pitchFamily="34" charset="0"/>
              <a:buChar char="–"/>
              <a:defRPr lang="en-US" sz="1199" kern="1200">
                <a:solidFill>
                  <a:schemeClr val="tx1"/>
                </a:solidFill>
                <a:latin typeface="+mn-lt"/>
                <a:ea typeface="+mn-ea"/>
                <a:cs typeface="+mn-cs"/>
                <a:sym typeface="+mn-lt"/>
              </a:defRPr>
            </a:lvl3pPr>
            <a:lvl4pPr marL="0" indent="0" algn="l" defTabSz="913943" rtl="0" eaLnBrk="1" latinLnBrk="0" hangingPunct="1">
              <a:lnSpc>
                <a:spcPct val="110000"/>
              </a:lnSpc>
              <a:spcBef>
                <a:spcPts val="300"/>
              </a:spcBef>
              <a:spcAft>
                <a:spcPts val="300"/>
              </a:spcAft>
              <a:buClr>
                <a:schemeClr val="tx2"/>
              </a:buClr>
              <a:buFont typeface="Arial" panose="020B0604020202020204" pitchFamily="34" charset="0"/>
              <a:buChar char="​"/>
              <a:defRPr lang="en-US" sz="1599" kern="1200">
                <a:solidFill>
                  <a:schemeClr val="accent1"/>
                </a:solidFill>
                <a:latin typeface="+mn-lt"/>
                <a:ea typeface="+mn-ea"/>
                <a:cs typeface="+mn-cs"/>
                <a:sym typeface="+mn-lt"/>
              </a:defRPr>
            </a:lvl4pPr>
            <a:lvl5pPr marL="0" indent="0" algn="l" defTabSz="913943" rtl="0" eaLnBrk="1" latinLnBrk="0" hangingPunct="1">
              <a:lnSpc>
                <a:spcPct val="100000"/>
              </a:lnSpc>
              <a:spcBef>
                <a:spcPts val="0"/>
              </a:spcBef>
              <a:spcAft>
                <a:spcPts val="300"/>
              </a:spcAft>
              <a:buClrTx/>
              <a:buFont typeface="Arial" panose="020B0604020202020204" pitchFamily="34" charset="0"/>
              <a:buChar char="​"/>
              <a:defRPr lang="en-US" sz="1599" b="1" kern="1200" smtClean="0">
                <a:solidFill>
                  <a:schemeClr val="tx1"/>
                </a:solidFill>
                <a:latin typeface="+mn-lt"/>
                <a:ea typeface="+mn-ea"/>
                <a:cs typeface="+mn-cs"/>
                <a:sym typeface="+mn-lt"/>
              </a:defRPr>
            </a:lvl5pPr>
            <a:lvl6pPr marL="269740" indent="-152324" algn="l" defTabSz="913943" rtl="0" eaLnBrk="1" latinLnBrk="0" hangingPunct="1">
              <a:lnSpc>
                <a:spcPct val="90000"/>
              </a:lnSpc>
              <a:spcBef>
                <a:spcPts val="0"/>
              </a:spcBef>
              <a:spcAft>
                <a:spcPts val="600"/>
              </a:spcAft>
              <a:buClr>
                <a:schemeClr val="accent1"/>
              </a:buClr>
              <a:buFont typeface="Arial" panose="020B0604020202020204" pitchFamily="34" charset="0"/>
              <a:buChar char="•"/>
              <a:defRPr lang="en-US" sz="1599" kern="1200" smtClean="0">
                <a:solidFill>
                  <a:schemeClr val="tx1"/>
                </a:solidFill>
                <a:latin typeface="+mn-lt"/>
                <a:ea typeface="+mn-ea"/>
                <a:cs typeface="+mn-cs"/>
                <a:sym typeface="+mn-lt"/>
              </a:defRPr>
            </a:lvl6pPr>
            <a:lvl7pPr marL="0" indent="0" algn="l" defTabSz="913943" rtl="0" eaLnBrk="1" latinLnBrk="0" hangingPunct="1">
              <a:lnSpc>
                <a:spcPct val="90000"/>
              </a:lnSpc>
              <a:spcBef>
                <a:spcPts val="900"/>
              </a:spcBef>
              <a:spcAft>
                <a:spcPts val="900"/>
              </a:spcAft>
              <a:buFont typeface="Arial" panose="020B0604020202020204" pitchFamily="34" charset="0"/>
              <a:buChar char="​"/>
              <a:defRPr lang="en-US" sz="4398" kern="1200" baseline="0" smtClean="0">
                <a:solidFill>
                  <a:schemeClr val="tx1"/>
                </a:solidFill>
                <a:latin typeface="+mn-lt"/>
                <a:ea typeface="+mn-ea"/>
                <a:cs typeface="+mn-cs"/>
                <a:sym typeface="+mn-lt"/>
              </a:defRPr>
            </a:lvl7pPr>
            <a:lvl8pPr marL="0" indent="0" algn="l" defTabSz="913943" rtl="0" eaLnBrk="1" latinLnBrk="0" hangingPunct="1">
              <a:lnSpc>
                <a:spcPct val="90000"/>
              </a:lnSpc>
              <a:spcBef>
                <a:spcPts val="900"/>
              </a:spcBef>
              <a:spcAft>
                <a:spcPts val="0"/>
              </a:spcAft>
              <a:buFont typeface="Arial" panose="020B0604020202020204" pitchFamily="34" charset="0"/>
              <a:buChar char="​"/>
              <a:defRPr lang="en-US" sz="5397" kern="1200" baseline="0" smtClean="0">
                <a:solidFill>
                  <a:schemeClr val="accent1"/>
                </a:solidFill>
                <a:latin typeface="+mn-lt"/>
                <a:ea typeface="+mn-ea"/>
                <a:cs typeface="+mn-cs"/>
                <a:sym typeface="+mn-lt"/>
              </a:defRPr>
            </a:lvl8pPr>
            <a:lvl9pPr marL="0" indent="0" algn="l" defTabSz="913943" rtl="0" eaLnBrk="1" latinLnBrk="0" hangingPunct="1">
              <a:lnSpc>
                <a:spcPct val="100000"/>
              </a:lnSpc>
              <a:spcBef>
                <a:spcPts val="0"/>
              </a:spcBef>
              <a:spcAft>
                <a:spcPts val="900"/>
              </a:spcAft>
              <a:buFont typeface="Arial" panose="020B0604020202020204" pitchFamily="34" charset="0"/>
              <a:buChar char="​"/>
              <a:defRPr lang="en-US" sz="2399" kern="1200" baseline="0" dirty="0">
                <a:solidFill>
                  <a:schemeClr val="accent1"/>
                </a:solidFill>
                <a:latin typeface="+mn-lt"/>
                <a:ea typeface="+mn-ea"/>
                <a:cs typeface="+mn-cs"/>
                <a:sym typeface="+mn-lt"/>
              </a:defRPr>
            </a:lvl9pPr>
          </a:lstStyle>
          <a:p>
            <a:pPr marL="0" marR="0" lvl="0" indent="0" algn="ctr" defTabSz="913943"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231F20"/>
                </a:solidFill>
                <a:effectLst/>
                <a:uLnTx/>
                <a:uFillTx/>
                <a:latin typeface="RijksoverheidSansWebText Regular" panose="020B0503040202060203" pitchFamily="34" charset="0"/>
                <a:ea typeface="Verdana" panose="020B0604030504040204" pitchFamily="34" charset="0"/>
                <a:cs typeface="+mn-cs"/>
                <a:sym typeface="+mn-lt"/>
              </a:rPr>
              <a:t>Belastingdienst</a:t>
            </a:r>
          </a:p>
        </p:txBody>
      </p:sp>
      <p:sp>
        <p:nvSpPr>
          <p:cNvPr id="22" name="Content Placeholder 2">
            <a:extLst>
              <a:ext uri="{FF2B5EF4-FFF2-40B4-BE49-F238E27FC236}">
                <a16:creationId xmlns:a16="http://schemas.microsoft.com/office/drawing/2014/main" id="{0F828A2C-2455-5EC3-E323-BBCD8426FA4E}"/>
              </a:ext>
            </a:extLst>
          </p:cNvPr>
          <p:cNvSpPr txBox="1">
            <a:spLocks/>
          </p:cNvSpPr>
          <p:nvPr/>
        </p:nvSpPr>
        <p:spPr>
          <a:xfrm>
            <a:off x="3796925" y="4272649"/>
            <a:ext cx="1449034" cy="441527"/>
          </a:xfrm>
          <a:prstGeom prst="rect">
            <a:avLst/>
          </a:prstGeom>
          <a:solidFill>
            <a:srgbClr val="B2D6EE"/>
          </a:solidFill>
        </p:spPr>
        <p:txBody>
          <a:bodyPr vert="horz" lIns="0" tIns="0" rIns="0" bIns="0" rtlCol="0" anchor="ctr">
            <a:noAutofit/>
          </a:bodyPr>
          <a:lstStyle>
            <a:lvl1pPr marL="0" indent="0" algn="l" defTabSz="913943" rtl="0" eaLnBrk="1" latinLnBrk="0" hangingPunct="1">
              <a:lnSpc>
                <a:spcPct val="110000"/>
              </a:lnSpc>
              <a:spcBef>
                <a:spcPts val="600"/>
              </a:spcBef>
              <a:spcAft>
                <a:spcPts val="300"/>
              </a:spcAft>
              <a:buFont typeface="Arial" panose="020B0604020202020204" pitchFamily="34" charset="0"/>
              <a:buChar char="​"/>
              <a:defRPr lang="en-US" sz="1199" kern="1200">
                <a:solidFill>
                  <a:schemeClr val="tx1"/>
                </a:solidFill>
                <a:latin typeface="+mn-lt"/>
                <a:ea typeface="+mn-ea"/>
                <a:cs typeface="+mn-cs"/>
                <a:sym typeface="+mn-lt"/>
              </a:defRPr>
            </a:lvl1pPr>
            <a:lvl2pPr marL="284258" indent="-172714" algn="l" defTabSz="913943" rtl="0" eaLnBrk="1" latinLnBrk="0" hangingPunct="1">
              <a:lnSpc>
                <a:spcPct val="90000"/>
              </a:lnSpc>
              <a:spcBef>
                <a:spcPts val="0"/>
              </a:spcBef>
              <a:spcAft>
                <a:spcPts val="300"/>
              </a:spcAft>
              <a:buClr>
                <a:schemeClr val="accent1"/>
              </a:buClr>
              <a:buFont typeface="Arial" panose="020B0604020202020204" pitchFamily="34" charset="0"/>
              <a:buChar char="•"/>
              <a:defRPr lang="en-US" sz="1199" kern="1200">
                <a:solidFill>
                  <a:schemeClr val="tx1"/>
                </a:solidFill>
                <a:latin typeface="+mn-lt"/>
                <a:ea typeface="+mn-ea"/>
                <a:cs typeface="+mn-cs"/>
                <a:sym typeface="+mn-lt"/>
              </a:defRPr>
            </a:lvl2pPr>
            <a:lvl3pPr marL="510944" indent="-165517" algn="l" defTabSz="913943" rtl="0" eaLnBrk="1" latinLnBrk="0" hangingPunct="1">
              <a:lnSpc>
                <a:spcPct val="90000"/>
              </a:lnSpc>
              <a:spcBef>
                <a:spcPts val="0"/>
              </a:spcBef>
              <a:spcAft>
                <a:spcPts val="300"/>
              </a:spcAft>
              <a:buClr>
                <a:schemeClr val="accent1"/>
              </a:buClr>
              <a:buFont typeface="Trebuchet MS" panose="020B0603020202020204" pitchFamily="34" charset="0"/>
              <a:buChar char="–"/>
              <a:defRPr lang="en-US" sz="1199" kern="1200">
                <a:solidFill>
                  <a:schemeClr val="tx1"/>
                </a:solidFill>
                <a:latin typeface="+mn-lt"/>
                <a:ea typeface="+mn-ea"/>
                <a:cs typeface="+mn-cs"/>
                <a:sym typeface="+mn-lt"/>
              </a:defRPr>
            </a:lvl3pPr>
            <a:lvl4pPr marL="0" indent="0" algn="l" defTabSz="913943" rtl="0" eaLnBrk="1" latinLnBrk="0" hangingPunct="1">
              <a:lnSpc>
                <a:spcPct val="110000"/>
              </a:lnSpc>
              <a:spcBef>
                <a:spcPts val="300"/>
              </a:spcBef>
              <a:spcAft>
                <a:spcPts val="300"/>
              </a:spcAft>
              <a:buClr>
                <a:schemeClr val="tx2"/>
              </a:buClr>
              <a:buFont typeface="Arial" panose="020B0604020202020204" pitchFamily="34" charset="0"/>
              <a:buChar char="​"/>
              <a:defRPr lang="en-US" sz="1599" kern="1200">
                <a:solidFill>
                  <a:schemeClr val="accent1"/>
                </a:solidFill>
                <a:latin typeface="+mn-lt"/>
                <a:ea typeface="+mn-ea"/>
                <a:cs typeface="+mn-cs"/>
                <a:sym typeface="+mn-lt"/>
              </a:defRPr>
            </a:lvl4pPr>
            <a:lvl5pPr marL="0" indent="0" algn="l" defTabSz="913943" rtl="0" eaLnBrk="1" latinLnBrk="0" hangingPunct="1">
              <a:lnSpc>
                <a:spcPct val="100000"/>
              </a:lnSpc>
              <a:spcBef>
                <a:spcPts val="0"/>
              </a:spcBef>
              <a:spcAft>
                <a:spcPts val="300"/>
              </a:spcAft>
              <a:buClrTx/>
              <a:buFont typeface="Arial" panose="020B0604020202020204" pitchFamily="34" charset="0"/>
              <a:buChar char="​"/>
              <a:defRPr lang="en-US" sz="1599" b="1" kern="1200" smtClean="0">
                <a:solidFill>
                  <a:schemeClr val="tx1"/>
                </a:solidFill>
                <a:latin typeface="+mn-lt"/>
                <a:ea typeface="+mn-ea"/>
                <a:cs typeface="+mn-cs"/>
                <a:sym typeface="+mn-lt"/>
              </a:defRPr>
            </a:lvl5pPr>
            <a:lvl6pPr marL="269740" indent="-152324" algn="l" defTabSz="913943" rtl="0" eaLnBrk="1" latinLnBrk="0" hangingPunct="1">
              <a:lnSpc>
                <a:spcPct val="90000"/>
              </a:lnSpc>
              <a:spcBef>
                <a:spcPts val="0"/>
              </a:spcBef>
              <a:spcAft>
                <a:spcPts val="600"/>
              </a:spcAft>
              <a:buClr>
                <a:schemeClr val="accent1"/>
              </a:buClr>
              <a:buFont typeface="Arial" panose="020B0604020202020204" pitchFamily="34" charset="0"/>
              <a:buChar char="•"/>
              <a:defRPr lang="en-US" sz="1599" kern="1200" smtClean="0">
                <a:solidFill>
                  <a:schemeClr val="tx1"/>
                </a:solidFill>
                <a:latin typeface="+mn-lt"/>
                <a:ea typeface="+mn-ea"/>
                <a:cs typeface="+mn-cs"/>
                <a:sym typeface="+mn-lt"/>
              </a:defRPr>
            </a:lvl6pPr>
            <a:lvl7pPr marL="0" indent="0" algn="l" defTabSz="913943" rtl="0" eaLnBrk="1" latinLnBrk="0" hangingPunct="1">
              <a:lnSpc>
                <a:spcPct val="90000"/>
              </a:lnSpc>
              <a:spcBef>
                <a:spcPts val="900"/>
              </a:spcBef>
              <a:spcAft>
                <a:spcPts val="900"/>
              </a:spcAft>
              <a:buFont typeface="Arial" panose="020B0604020202020204" pitchFamily="34" charset="0"/>
              <a:buChar char="​"/>
              <a:defRPr lang="en-US" sz="4398" kern="1200" baseline="0" smtClean="0">
                <a:solidFill>
                  <a:schemeClr val="tx1"/>
                </a:solidFill>
                <a:latin typeface="+mn-lt"/>
                <a:ea typeface="+mn-ea"/>
                <a:cs typeface="+mn-cs"/>
                <a:sym typeface="+mn-lt"/>
              </a:defRPr>
            </a:lvl7pPr>
            <a:lvl8pPr marL="0" indent="0" algn="l" defTabSz="913943" rtl="0" eaLnBrk="1" latinLnBrk="0" hangingPunct="1">
              <a:lnSpc>
                <a:spcPct val="90000"/>
              </a:lnSpc>
              <a:spcBef>
                <a:spcPts val="900"/>
              </a:spcBef>
              <a:spcAft>
                <a:spcPts val="0"/>
              </a:spcAft>
              <a:buFont typeface="Arial" panose="020B0604020202020204" pitchFamily="34" charset="0"/>
              <a:buChar char="​"/>
              <a:defRPr lang="en-US" sz="5397" kern="1200" baseline="0" smtClean="0">
                <a:solidFill>
                  <a:schemeClr val="accent1"/>
                </a:solidFill>
                <a:latin typeface="+mn-lt"/>
                <a:ea typeface="+mn-ea"/>
                <a:cs typeface="+mn-cs"/>
                <a:sym typeface="+mn-lt"/>
              </a:defRPr>
            </a:lvl8pPr>
            <a:lvl9pPr marL="0" indent="0" algn="l" defTabSz="913943" rtl="0" eaLnBrk="1" latinLnBrk="0" hangingPunct="1">
              <a:lnSpc>
                <a:spcPct val="100000"/>
              </a:lnSpc>
              <a:spcBef>
                <a:spcPts val="0"/>
              </a:spcBef>
              <a:spcAft>
                <a:spcPts val="900"/>
              </a:spcAft>
              <a:buFont typeface="Arial" panose="020B0604020202020204" pitchFamily="34" charset="0"/>
              <a:buChar char="​"/>
              <a:defRPr lang="en-US" sz="2399" kern="1200" baseline="0" dirty="0">
                <a:solidFill>
                  <a:schemeClr val="accent1"/>
                </a:solidFill>
                <a:latin typeface="+mn-lt"/>
                <a:ea typeface="+mn-ea"/>
                <a:cs typeface="+mn-cs"/>
                <a:sym typeface="+mn-lt"/>
              </a:defRPr>
            </a:lvl9pPr>
          </a:lstStyle>
          <a:p>
            <a:pPr marL="0" marR="0" lvl="0" indent="0" algn="ctr" defTabSz="913943"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231F20"/>
                </a:solidFill>
                <a:effectLst/>
                <a:uLnTx/>
                <a:uFillTx/>
                <a:latin typeface="RijksoverheidSansWebText Regular" panose="020B0503040202060203" pitchFamily="34" charset="0"/>
                <a:ea typeface="Verdana" panose="020B0604030504040204" pitchFamily="34" charset="0"/>
                <a:cs typeface="+mn-cs"/>
                <a:sym typeface="+mn-lt"/>
              </a:rPr>
              <a:t>Markt</a:t>
            </a:r>
          </a:p>
        </p:txBody>
      </p:sp>
      <p:pic>
        <p:nvPicPr>
          <p:cNvPr id="30" name="Graphic 29" descr="Court with solid fill">
            <a:extLst>
              <a:ext uri="{FF2B5EF4-FFF2-40B4-BE49-F238E27FC236}">
                <a16:creationId xmlns:a16="http://schemas.microsoft.com/office/drawing/2014/main" id="{D385B152-4785-6C33-57EF-783CDE8366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3279" y="2900335"/>
            <a:ext cx="1449034" cy="1449034"/>
          </a:xfrm>
          <a:prstGeom prst="rect">
            <a:avLst/>
          </a:prstGeom>
        </p:spPr>
      </p:pic>
      <p:pic>
        <p:nvPicPr>
          <p:cNvPr id="31" name="Graphic 30" descr="City with solid fill">
            <a:extLst>
              <a:ext uri="{FF2B5EF4-FFF2-40B4-BE49-F238E27FC236}">
                <a16:creationId xmlns:a16="http://schemas.microsoft.com/office/drawing/2014/main" id="{DFCEAEFB-9A9F-5802-2C0B-C11D6D86B7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20910" y="2900335"/>
            <a:ext cx="1449034" cy="1449034"/>
          </a:xfrm>
          <a:prstGeom prst="rect">
            <a:avLst/>
          </a:prstGeom>
        </p:spPr>
      </p:pic>
      <p:sp>
        <p:nvSpPr>
          <p:cNvPr id="39" name="Content Placeholder 2">
            <a:extLst>
              <a:ext uri="{FF2B5EF4-FFF2-40B4-BE49-F238E27FC236}">
                <a16:creationId xmlns:a16="http://schemas.microsoft.com/office/drawing/2014/main" id="{E1F660D2-5F82-6AC8-E36D-FEB387D71147}"/>
              </a:ext>
            </a:extLst>
          </p:cNvPr>
          <p:cNvSpPr txBox="1">
            <a:spLocks/>
          </p:cNvSpPr>
          <p:nvPr/>
        </p:nvSpPr>
        <p:spPr>
          <a:xfrm>
            <a:off x="9720486" y="4888075"/>
            <a:ext cx="2004343" cy="694414"/>
          </a:xfrm>
          <a:prstGeom prst="rect">
            <a:avLst/>
          </a:prstGeom>
          <a:solidFill>
            <a:srgbClr val="EDF7FB"/>
          </a:solidFill>
          <a:ln>
            <a:solidFill>
              <a:srgbClr val="154273"/>
            </a:solidFill>
          </a:ln>
        </p:spPr>
        <p:txBody>
          <a:bodyPr vert="horz" lIns="0" tIns="0" rIns="0" bIns="0" rtlCol="0" anchor="ctr">
            <a:noAutofit/>
          </a:bodyPr>
          <a:lstStyle>
            <a:lvl1pPr marL="0" indent="0" algn="l" defTabSz="913943" rtl="0" eaLnBrk="1" latinLnBrk="0" hangingPunct="1">
              <a:lnSpc>
                <a:spcPct val="110000"/>
              </a:lnSpc>
              <a:spcBef>
                <a:spcPts val="600"/>
              </a:spcBef>
              <a:spcAft>
                <a:spcPts val="300"/>
              </a:spcAft>
              <a:buFont typeface="Arial" panose="020B0604020202020204" pitchFamily="34" charset="0"/>
              <a:buChar char="​"/>
              <a:defRPr lang="en-US" sz="1199" kern="1200">
                <a:solidFill>
                  <a:schemeClr val="tx1"/>
                </a:solidFill>
                <a:latin typeface="+mn-lt"/>
                <a:ea typeface="+mn-ea"/>
                <a:cs typeface="+mn-cs"/>
                <a:sym typeface="+mn-lt"/>
              </a:defRPr>
            </a:lvl1pPr>
            <a:lvl2pPr marL="284258" indent="-172714" algn="l" defTabSz="913943" rtl="0" eaLnBrk="1" latinLnBrk="0" hangingPunct="1">
              <a:lnSpc>
                <a:spcPct val="90000"/>
              </a:lnSpc>
              <a:spcBef>
                <a:spcPts val="0"/>
              </a:spcBef>
              <a:spcAft>
                <a:spcPts val="300"/>
              </a:spcAft>
              <a:buClr>
                <a:schemeClr val="accent1"/>
              </a:buClr>
              <a:buFont typeface="Arial" panose="020B0604020202020204" pitchFamily="34" charset="0"/>
              <a:buChar char="•"/>
              <a:defRPr lang="en-US" sz="1199" kern="1200">
                <a:solidFill>
                  <a:schemeClr val="tx1"/>
                </a:solidFill>
                <a:latin typeface="+mn-lt"/>
                <a:ea typeface="+mn-ea"/>
                <a:cs typeface="+mn-cs"/>
                <a:sym typeface="+mn-lt"/>
              </a:defRPr>
            </a:lvl2pPr>
            <a:lvl3pPr marL="510944" indent="-165517" algn="l" defTabSz="913943" rtl="0" eaLnBrk="1" latinLnBrk="0" hangingPunct="1">
              <a:lnSpc>
                <a:spcPct val="90000"/>
              </a:lnSpc>
              <a:spcBef>
                <a:spcPts val="0"/>
              </a:spcBef>
              <a:spcAft>
                <a:spcPts val="300"/>
              </a:spcAft>
              <a:buClr>
                <a:schemeClr val="accent1"/>
              </a:buClr>
              <a:buFont typeface="Trebuchet MS" panose="020B0603020202020204" pitchFamily="34" charset="0"/>
              <a:buChar char="–"/>
              <a:defRPr lang="en-US" sz="1199" kern="1200">
                <a:solidFill>
                  <a:schemeClr val="tx1"/>
                </a:solidFill>
                <a:latin typeface="+mn-lt"/>
                <a:ea typeface="+mn-ea"/>
                <a:cs typeface="+mn-cs"/>
                <a:sym typeface="+mn-lt"/>
              </a:defRPr>
            </a:lvl3pPr>
            <a:lvl4pPr marL="0" indent="0" algn="l" defTabSz="913943" rtl="0" eaLnBrk="1" latinLnBrk="0" hangingPunct="1">
              <a:lnSpc>
                <a:spcPct val="110000"/>
              </a:lnSpc>
              <a:spcBef>
                <a:spcPts val="300"/>
              </a:spcBef>
              <a:spcAft>
                <a:spcPts val="300"/>
              </a:spcAft>
              <a:buClr>
                <a:schemeClr val="tx2"/>
              </a:buClr>
              <a:buFont typeface="Arial" panose="020B0604020202020204" pitchFamily="34" charset="0"/>
              <a:buChar char="​"/>
              <a:defRPr lang="en-US" sz="1599" kern="1200">
                <a:solidFill>
                  <a:schemeClr val="accent1"/>
                </a:solidFill>
                <a:latin typeface="+mn-lt"/>
                <a:ea typeface="+mn-ea"/>
                <a:cs typeface="+mn-cs"/>
                <a:sym typeface="+mn-lt"/>
              </a:defRPr>
            </a:lvl4pPr>
            <a:lvl5pPr marL="0" indent="0" algn="l" defTabSz="913943" rtl="0" eaLnBrk="1" latinLnBrk="0" hangingPunct="1">
              <a:lnSpc>
                <a:spcPct val="100000"/>
              </a:lnSpc>
              <a:spcBef>
                <a:spcPts val="0"/>
              </a:spcBef>
              <a:spcAft>
                <a:spcPts val="300"/>
              </a:spcAft>
              <a:buClrTx/>
              <a:buFont typeface="Arial" panose="020B0604020202020204" pitchFamily="34" charset="0"/>
              <a:buChar char="​"/>
              <a:defRPr lang="en-US" sz="1599" b="1" kern="1200" smtClean="0">
                <a:solidFill>
                  <a:schemeClr val="tx1"/>
                </a:solidFill>
                <a:latin typeface="+mn-lt"/>
                <a:ea typeface="+mn-ea"/>
                <a:cs typeface="+mn-cs"/>
                <a:sym typeface="+mn-lt"/>
              </a:defRPr>
            </a:lvl5pPr>
            <a:lvl6pPr marL="269740" indent="-152324" algn="l" defTabSz="913943" rtl="0" eaLnBrk="1" latinLnBrk="0" hangingPunct="1">
              <a:lnSpc>
                <a:spcPct val="90000"/>
              </a:lnSpc>
              <a:spcBef>
                <a:spcPts val="0"/>
              </a:spcBef>
              <a:spcAft>
                <a:spcPts val="600"/>
              </a:spcAft>
              <a:buClr>
                <a:schemeClr val="accent1"/>
              </a:buClr>
              <a:buFont typeface="Arial" panose="020B0604020202020204" pitchFamily="34" charset="0"/>
              <a:buChar char="•"/>
              <a:defRPr lang="en-US" sz="1599" kern="1200" smtClean="0">
                <a:solidFill>
                  <a:schemeClr val="tx1"/>
                </a:solidFill>
                <a:latin typeface="+mn-lt"/>
                <a:ea typeface="+mn-ea"/>
                <a:cs typeface="+mn-cs"/>
                <a:sym typeface="+mn-lt"/>
              </a:defRPr>
            </a:lvl6pPr>
            <a:lvl7pPr marL="0" indent="0" algn="l" defTabSz="913943" rtl="0" eaLnBrk="1" latinLnBrk="0" hangingPunct="1">
              <a:lnSpc>
                <a:spcPct val="90000"/>
              </a:lnSpc>
              <a:spcBef>
                <a:spcPts val="900"/>
              </a:spcBef>
              <a:spcAft>
                <a:spcPts val="900"/>
              </a:spcAft>
              <a:buFont typeface="Arial" panose="020B0604020202020204" pitchFamily="34" charset="0"/>
              <a:buChar char="​"/>
              <a:defRPr lang="en-US" sz="4398" kern="1200" baseline="0" smtClean="0">
                <a:solidFill>
                  <a:schemeClr val="tx1"/>
                </a:solidFill>
                <a:latin typeface="+mn-lt"/>
                <a:ea typeface="+mn-ea"/>
                <a:cs typeface="+mn-cs"/>
                <a:sym typeface="+mn-lt"/>
              </a:defRPr>
            </a:lvl7pPr>
            <a:lvl8pPr marL="0" indent="0" algn="l" defTabSz="913943" rtl="0" eaLnBrk="1" latinLnBrk="0" hangingPunct="1">
              <a:lnSpc>
                <a:spcPct val="90000"/>
              </a:lnSpc>
              <a:spcBef>
                <a:spcPts val="900"/>
              </a:spcBef>
              <a:spcAft>
                <a:spcPts val="0"/>
              </a:spcAft>
              <a:buFont typeface="Arial" panose="020B0604020202020204" pitchFamily="34" charset="0"/>
              <a:buChar char="​"/>
              <a:defRPr lang="en-US" sz="5397" kern="1200" baseline="0" smtClean="0">
                <a:solidFill>
                  <a:schemeClr val="accent1"/>
                </a:solidFill>
                <a:latin typeface="+mn-lt"/>
                <a:ea typeface="+mn-ea"/>
                <a:cs typeface="+mn-cs"/>
                <a:sym typeface="+mn-lt"/>
              </a:defRPr>
            </a:lvl8pPr>
            <a:lvl9pPr marL="0" indent="0" algn="l" defTabSz="913943" rtl="0" eaLnBrk="1" latinLnBrk="0" hangingPunct="1">
              <a:lnSpc>
                <a:spcPct val="100000"/>
              </a:lnSpc>
              <a:spcBef>
                <a:spcPts val="0"/>
              </a:spcBef>
              <a:spcAft>
                <a:spcPts val="900"/>
              </a:spcAft>
              <a:buFont typeface="Arial" panose="020B0604020202020204" pitchFamily="34" charset="0"/>
              <a:buChar char="​"/>
              <a:defRPr lang="en-US" sz="2399" kern="1200" baseline="0" dirty="0">
                <a:solidFill>
                  <a:schemeClr val="accent1"/>
                </a:solidFill>
                <a:latin typeface="+mn-lt"/>
                <a:ea typeface="+mn-ea"/>
                <a:cs typeface="+mn-cs"/>
                <a:sym typeface="+mn-lt"/>
              </a:defRPr>
            </a:lvl9pPr>
          </a:lstStyle>
          <a:p>
            <a:pPr marL="0" marR="0" lvl="0" indent="0" algn="ctr" defTabSz="913943"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231F20"/>
                </a:solidFill>
                <a:effectLst/>
                <a:uLnTx/>
                <a:uFillTx/>
                <a:latin typeface="RijksoverheidSansWebText Regular" panose="020B0503040202060203" pitchFamily="34" charset="0"/>
                <a:ea typeface="Verdana" panose="020B0604030504040204" pitchFamily="34" charset="0"/>
                <a:cs typeface="+mn-cs"/>
                <a:sym typeface="+mn-lt"/>
              </a:rPr>
              <a:t>Duiding arbeidsrelaties</a:t>
            </a:r>
          </a:p>
        </p:txBody>
      </p:sp>
      <p:sp>
        <p:nvSpPr>
          <p:cNvPr id="41" name="Content Placeholder 2">
            <a:extLst>
              <a:ext uri="{FF2B5EF4-FFF2-40B4-BE49-F238E27FC236}">
                <a16:creationId xmlns:a16="http://schemas.microsoft.com/office/drawing/2014/main" id="{BECA8E55-D355-7CE6-B8E9-F5F21241E9FD}"/>
              </a:ext>
            </a:extLst>
          </p:cNvPr>
          <p:cNvSpPr txBox="1">
            <a:spLocks/>
          </p:cNvSpPr>
          <p:nvPr/>
        </p:nvSpPr>
        <p:spPr>
          <a:xfrm>
            <a:off x="7189503" y="4888075"/>
            <a:ext cx="1391987" cy="441527"/>
          </a:xfrm>
          <a:prstGeom prst="rect">
            <a:avLst/>
          </a:prstGeom>
          <a:solidFill>
            <a:srgbClr val="EDF7FB"/>
          </a:solidFill>
          <a:ln>
            <a:solidFill>
              <a:srgbClr val="154273"/>
            </a:solidFill>
          </a:ln>
        </p:spPr>
        <p:txBody>
          <a:bodyPr vert="horz" lIns="0" tIns="0" rIns="0" bIns="0" rtlCol="0" anchor="ctr">
            <a:noAutofit/>
          </a:bodyPr>
          <a:lstStyle>
            <a:lvl1pPr marL="0" indent="0" algn="l" defTabSz="913943" rtl="0" eaLnBrk="1" latinLnBrk="0" hangingPunct="1">
              <a:lnSpc>
                <a:spcPct val="110000"/>
              </a:lnSpc>
              <a:spcBef>
                <a:spcPts val="600"/>
              </a:spcBef>
              <a:spcAft>
                <a:spcPts val="300"/>
              </a:spcAft>
              <a:buFont typeface="Arial" panose="020B0604020202020204" pitchFamily="34" charset="0"/>
              <a:buChar char="​"/>
              <a:defRPr lang="en-US" sz="1199" kern="1200">
                <a:solidFill>
                  <a:schemeClr val="tx1"/>
                </a:solidFill>
                <a:latin typeface="+mn-lt"/>
                <a:ea typeface="+mn-ea"/>
                <a:cs typeface="+mn-cs"/>
                <a:sym typeface="+mn-lt"/>
              </a:defRPr>
            </a:lvl1pPr>
            <a:lvl2pPr marL="284258" indent="-172714" algn="l" defTabSz="913943" rtl="0" eaLnBrk="1" latinLnBrk="0" hangingPunct="1">
              <a:lnSpc>
                <a:spcPct val="90000"/>
              </a:lnSpc>
              <a:spcBef>
                <a:spcPts val="0"/>
              </a:spcBef>
              <a:spcAft>
                <a:spcPts val="300"/>
              </a:spcAft>
              <a:buClr>
                <a:schemeClr val="accent1"/>
              </a:buClr>
              <a:buFont typeface="Arial" panose="020B0604020202020204" pitchFamily="34" charset="0"/>
              <a:buChar char="•"/>
              <a:defRPr lang="en-US" sz="1199" kern="1200">
                <a:solidFill>
                  <a:schemeClr val="tx1"/>
                </a:solidFill>
                <a:latin typeface="+mn-lt"/>
                <a:ea typeface="+mn-ea"/>
                <a:cs typeface="+mn-cs"/>
                <a:sym typeface="+mn-lt"/>
              </a:defRPr>
            </a:lvl2pPr>
            <a:lvl3pPr marL="510944" indent="-165517" algn="l" defTabSz="913943" rtl="0" eaLnBrk="1" latinLnBrk="0" hangingPunct="1">
              <a:lnSpc>
                <a:spcPct val="90000"/>
              </a:lnSpc>
              <a:spcBef>
                <a:spcPts val="0"/>
              </a:spcBef>
              <a:spcAft>
                <a:spcPts val="300"/>
              </a:spcAft>
              <a:buClr>
                <a:schemeClr val="accent1"/>
              </a:buClr>
              <a:buFont typeface="Trebuchet MS" panose="020B0603020202020204" pitchFamily="34" charset="0"/>
              <a:buChar char="–"/>
              <a:defRPr lang="en-US" sz="1199" kern="1200">
                <a:solidFill>
                  <a:schemeClr val="tx1"/>
                </a:solidFill>
                <a:latin typeface="+mn-lt"/>
                <a:ea typeface="+mn-ea"/>
                <a:cs typeface="+mn-cs"/>
                <a:sym typeface="+mn-lt"/>
              </a:defRPr>
            </a:lvl3pPr>
            <a:lvl4pPr marL="0" indent="0" algn="l" defTabSz="913943" rtl="0" eaLnBrk="1" latinLnBrk="0" hangingPunct="1">
              <a:lnSpc>
                <a:spcPct val="110000"/>
              </a:lnSpc>
              <a:spcBef>
                <a:spcPts val="300"/>
              </a:spcBef>
              <a:spcAft>
                <a:spcPts val="300"/>
              </a:spcAft>
              <a:buClr>
                <a:schemeClr val="tx2"/>
              </a:buClr>
              <a:buFont typeface="Arial" panose="020B0604020202020204" pitchFamily="34" charset="0"/>
              <a:buChar char="​"/>
              <a:defRPr lang="en-US" sz="1599" kern="1200">
                <a:solidFill>
                  <a:schemeClr val="accent1"/>
                </a:solidFill>
                <a:latin typeface="+mn-lt"/>
                <a:ea typeface="+mn-ea"/>
                <a:cs typeface="+mn-cs"/>
                <a:sym typeface="+mn-lt"/>
              </a:defRPr>
            </a:lvl4pPr>
            <a:lvl5pPr marL="0" indent="0" algn="l" defTabSz="913943" rtl="0" eaLnBrk="1" latinLnBrk="0" hangingPunct="1">
              <a:lnSpc>
                <a:spcPct val="100000"/>
              </a:lnSpc>
              <a:spcBef>
                <a:spcPts val="0"/>
              </a:spcBef>
              <a:spcAft>
                <a:spcPts val="300"/>
              </a:spcAft>
              <a:buClrTx/>
              <a:buFont typeface="Arial" panose="020B0604020202020204" pitchFamily="34" charset="0"/>
              <a:buChar char="​"/>
              <a:defRPr lang="en-US" sz="1599" b="1" kern="1200" smtClean="0">
                <a:solidFill>
                  <a:schemeClr val="tx1"/>
                </a:solidFill>
                <a:latin typeface="+mn-lt"/>
                <a:ea typeface="+mn-ea"/>
                <a:cs typeface="+mn-cs"/>
                <a:sym typeface="+mn-lt"/>
              </a:defRPr>
            </a:lvl5pPr>
            <a:lvl6pPr marL="269740" indent="-152324" algn="l" defTabSz="913943" rtl="0" eaLnBrk="1" latinLnBrk="0" hangingPunct="1">
              <a:lnSpc>
                <a:spcPct val="90000"/>
              </a:lnSpc>
              <a:spcBef>
                <a:spcPts val="0"/>
              </a:spcBef>
              <a:spcAft>
                <a:spcPts val="600"/>
              </a:spcAft>
              <a:buClr>
                <a:schemeClr val="accent1"/>
              </a:buClr>
              <a:buFont typeface="Arial" panose="020B0604020202020204" pitchFamily="34" charset="0"/>
              <a:buChar char="•"/>
              <a:defRPr lang="en-US" sz="1599" kern="1200" smtClean="0">
                <a:solidFill>
                  <a:schemeClr val="tx1"/>
                </a:solidFill>
                <a:latin typeface="+mn-lt"/>
                <a:ea typeface="+mn-ea"/>
                <a:cs typeface="+mn-cs"/>
                <a:sym typeface="+mn-lt"/>
              </a:defRPr>
            </a:lvl6pPr>
            <a:lvl7pPr marL="0" indent="0" algn="l" defTabSz="913943" rtl="0" eaLnBrk="1" latinLnBrk="0" hangingPunct="1">
              <a:lnSpc>
                <a:spcPct val="90000"/>
              </a:lnSpc>
              <a:spcBef>
                <a:spcPts val="900"/>
              </a:spcBef>
              <a:spcAft>
                <a:spcPts val="900"/>
              </a:spcAft>
              <a:buFont typeface="Arial" panose="020B0604020202020204" pitchFamily="34" charset="0"/>
              <a:buChar char="​"/>
              <a:defRPr lang="en-US" sz="4398" kern="1200" baseline="0" smtClean="0">
                <a:solidFill>
                  <a:schemeClr val="tx1"/>
                </a:solidFill>
                <a:latin typeface="+mn-lt"/>
                <a:ea typeface="+mn-ea"/>
                <a:cs typeface="+mn-cs"/>
                <a:sym typeface="+mn-lt"/>
              </a:defRPr>
            </a:lvl7pPr>
            <a:lvl8pPr marL="0" indent="0" algn="l" defTabSz="913943" rtl="0" eaLnBrk="1" latinLnBrk="0" hangingPunct="1">
              <a:lnSpc>
                <a:spcPct val="90000"/>
              </a:lnSpc>
              <a:spcBef>
                <a:spcPts val="900"/>
              </a:spcBef>
              <a:spcAft>
                <a:spcPts val="0"/>
              </a:spcAft>
              <a:buFont typeface="Arial" panose="020B0604020202020204" pitchFamily="34" charset="0"/>
              <a:buChar char="​"/>
              <a:defRPr lang="en-US" sz="5397" kern="1200" baseline="0" smtClean="0">
                <a:solidFill>
                  <a:schemeClr val="accent1"/>
                </a:solidFill>
                <a:latin typeface="+mn-lt"/>
                <a:ea typeface="+mn-ea"/>
                <a:cs typeface="+mn-cs"/>
                <a:sym typeface="+mn-lt"/>
              </a:defRPr>
            </a:lvl8pPr>
            <a:lvl9pPr marL="0" indent="0" algn="l" defTabSz="913943" rtl="0" eaLnBrk="1" latinLnBrk="0" hangingPunct="1">
              <a:lnSpc>
                <a:spcPct val="100000"/>
              </a:lnSpc>
              <a:spcBef>
                <a:spcPts val="0"/>
              </a:spcBef>
              <a:spcAft>
                <a:spcPts val="900"/>
              </a:spcAft>
              <a:buFont typeface="Arial" panose="020B0604020202020204" pitchFamily="34" charset="0"/>
              <a:buChar char="​"/>
              <a:defRPr lang="en-US" sz="2399" kern="1200" baseline="0" dirty="0">
                <a:solidFill>
                  <a:schemeClr val="accent1"/>
                </a:solidFill>
                <a:latin typeface="+mn-lt"/>
                <a:ea typeface="+mn-ea"/>
                <a:cs typeface="+mn-cs"/>
                <a:sym typeface="+mn-lt"/>
              </a:defRPr>
            </a:lvl9pPr>
          </a:lstStyle>
          <a:p>
            <a:pPr marL="0" marR="0" lvl="0" indent="0" algn="ctr" defTabSz="913943"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231F20"/>
                </a:solidFill>
                <a:effectLst/>
                <a:uLnTx/>
                <a:uFillTx/>
                <a:latin typeface="RijksoverheidSansWebText Regular" panose="020B0503040202060203" pitchFamily="34" charset="0"/>
                <a:ea typeface="Verdana" panose="020B0604030504040204" pitchFamily="34" charset="0"/>
                <a:cs typeface="+mn-cs"/>
                <a:sym typeface="+mn-lt"/>
              </a:rPr>
              <a:t>Handhaving</a:t>
            </a:r>
          </a:p>
        </p:txBody>
      </p:sp>
      <p:sp>
        <p:nvSpPr>
          <p:cNvPr id="33" name="Content Placeholder 2">
            <a:extLst>
              <a:ext uri="{FF2B5EF4-FFF2-40B4-BE49-F238E27FC236}">
                <a16:creationId xmlns:a16="http://schemas.microsoft.com/office/drawing/2014/main" id="{21320A71-C20A-8D0E-AF89-B7EF1BAA8BCE}"/>
              </a:ext>
            </a:extLst>
          </p:cNvPr>
          <p:cNvSpPr txBox="1">
            <a:spLocks/>
          </p:cNvSpPr>
          <p:nvPr/>
        </p:nvSpPr>
        <p:spPr>
          <a:xfrm>
            <a:off x="7189503" y="4270836"/>
            <a:ext cx="1695738" cy="441527"/>
          </a:xfrm>
          <a:prstGeom prst="rect">
            <a:avLst/>
          </a:prstGeom>
          <a:solidFill>
            <a:srgbClr val="B2D6EE"/>
          </a:solidFill>
        </p:spPr>
        <p:txBody>
          <a:bodyPr vert="horz" lIns="0" tIns="0" rIns="0" bIns="0" rtlCol="0" anchor="ctr">
            <a:noAutofit/>
          </a:bodyPr>
          <a:lstStyle>
            <a:lvl1pPr marL="0" indent="0" algn="l" defTabSz="913943" rtl="0" eaLnBrk="1" latinLnBrk="0" hangingPunct="1">
              <a:lnSpc>
                <a:spcPct val="110000"/>
              </a:lnSpc>
              <a:spcBef>
                <a:spcPts val="600"/>
              </a:spcBef>
              <a:spcAft>
                <a:spcPts val="300"/>
              </a:spcAft>
              <a:buFont typeface="Arial" panose="020B0604020202020204" pitchFamily="34" charset="0"/>
              <a:buChar char="​"/>
              <a:defRPr lang="en-US" sz="1199" kern="1200">
                <a:solidFill>
                  <a:schemeClr val="tx1"/>
                </a:solidFill>
                <a:latin typeface="+mn-lt"/>
                <a:ea typeface="+mn-ea"/>
                <a:cs typeface="+mn-cs"/>
                <a:sym typeface="+mn-lt"/>
              </a:defRPr>
            </a:lvl1pPr>
            <a:lvl2pPr marL="284258" indent="-172714" algn="l" defTabSz="913943" rtl="0" eaLnBrk="1" latinLnBrk="0" hangingPunct="1">
              <a:lnSpc>
                <a:spcPct val="90000"/>
              </a:lnSpc>
              <a:spcBef>
                <a:spcPts val="0"/>
              </a:spcBef>
              <a:spcAft>
                <a:spcPts val="300"/>
              </a:spcAft>
              <a:buClr>
                <a:schemeClr val="accent1"/>
              </a:buClr>
              <a:buFont typeface="Arial" panose="020B0604020202020204" pitchFamily="34" charset="0"/>
              <a:buChar char="•"/>
              <a:defRPr lang="en-US" sz="1199" kern="1200">
                <a:solidFill>
                  <a:schemeClr val="tx1"/>
                </a:solidFill>
                <a:latin typeface="+mn-lt"/>
                <a:ea typeface="+mn-ea"/>
                <a:cs typeface="+mn-cs"/>
                <a:sym typeface="+mn-lt"/>
              </a:defRPr>
            </a:lvl2pPr>
            <a:lvl3pPr marL="510944" indent="-165517" algn="l" defTabSz="913943" rtl="0" eaLnBrk="1" latinLnBrk="0" hangingPunct="1">
              <a:lnSpc>
                <a:spcPct val="90000"/>
              </a:lnSpc>
              <a:spcBef>
                <a:spcPts val="0"/>
              </a:spcBef>
              <a:spcAft>
                <a:spcPts val="300"/>
              </a:spcAft>
              <a:buClr>
                <a:schemeClr val="accent1"/>
              </a:buClr>
              <a:buFont typeface="Trebuchet MS" panose="020B0603020202020204" pitchFamily="34" charset="0"/>
              <a:buChar char="–"/>
              <a:defRPr lang="en-US" sz="1199" kern="1200">
                <a:solidFill>
                  <a:schemeClr val="tx1"/>
                </a:solidFill>
                <a:latin typeface="+mn-lt"/>
                <a:ea typeface="+mn-ea"/>
                <a:cs typeface="+mn-cs"/>
                <a:sym typeface="+mn-lt"/>
              </a:defRPr>
            </a:lvl3pPr>
            <a:lvl4pPr marL="0" indent="0" algn="l" defTabSz="913943" rtl="0" eaLnBrk="1" latinLnBrk="0" hangingPunct="1">
              <a:lnSpc>
                <a:spcPct val="110000"/>
              </a:lnSpc>
              <a:spcBef>
                <a:spcPts val="300"/>
              </a:spcBef>
              <a:spcAft>
                <a:spcPts val="300"/>
              </a:spcAft>
              <a:buClr>
                <a:schemeClr val="tx2"/>
              </a:buClr>
              <a:buFont typeface="Arial" panose="020B0604020202020204" pitchFamily="34" charset="0"/>
              <a:buChar char="​"/>
              <a:defRPr lang="en-US" sz="1599" kern="1200">
                <a:solidFill>
                  <a:schemeClr val="accent1"/>
                </a:solidFill>
                <a:latin typeface="+mn-lt"/>
                <a:ea typeface="+mn-ea"/>
                <a:cs typeface="+mn-cs"/>
                <a:sym typeface="+mn-lt"/>
              </a:defRPr>
            </a:lvl4pPr>
            <a:lvl5pPr marL="0" indent="0" algn="l" defTabSz="913943" rtl="0" eaLnBrk="1" latinLnBrk="0" hangingPunct="1">
              <a:lnSpc>
                <a:spcPct val="100000"/>
              </a:lnSpc>
              <a:spcBef>
                <a:spcPts val="0"/>
              </a:spcBef>
              <a:spcAft>
                <a:spcPts val="300"/>
              </a:spcAft>
              <a:buClrTx/>
              <a:buFont typeface="Arial" panose="020B0604020202020204" pitchFamily="34" charset="0"/>
              <a:buChar char="​"/>
              <a:defRPr lang="en-US" sz="1599" b="1" kern="1200" smtClean="0">
                <a:solidFill>
                  <a:schemeClr val="tx1"/>
                </a:solidFill>
                <a:latin typeface="+mn-lt"/>
                <a:ea typeface="+mn-ea"/>
                <a:cs typeface="+mn-cs"/>
                <a:sym typeface="+mn-lt"/>
              </a:defRPr>
            </a:lvl5pPr>
            <a:lvl6pPr marL="269740" indent="-152324" algn="l" defTabSz="913943" rtl="0" eaLnBrk="1" latinLnBrk="0" hangingPunct="1">
              <a:lnSpc>
                <a:spcPct val="90000"/>
              </a:lnSpc>
              <a:spcBef>
                <a:spcPts val="0"/>
              </a:spcBef>
              <a:spcAft>
                <a:spcPts val="600"/>
              </a:spcAft>
              <a:buClr>
                <a:schemeClr val="accent1"/>
              </a:buClr>
              <a:buFont typeface="Arial" panose="020B0604020202020204" pitchFamily="34" charset="0"/>
              <a:buChar char="•"/>
              <a:defRPr lang="en-US" sz="1599" kern="1200" smtClean="0">
                <a:solidFill>
                  <a:schemeClr val="tx1"/>
                </a:solidFill>
                <a:latin typeface="+mn-lt"/>
                <a:ea typeface="+mn-ea"/>
                <a:cs typeface="+mn-cs"/>
                <a:sym typeface="+mn-lt"/>
              </a:defRPr>
            </a:lvl6pPr>
            <a:lvl7pPr marL="0" indent="0" algn="l" defTabSz="913943" rtl="0" eaLnBrk="1" latinLnBrk="0" hangingPunct="1">
              <a:lnSpc>
                <a:spcPct val="90000"/>
              </a:lnSpc>
              <a:spcBef>
                <a:spcPts val="900"/>
              </a:spcBef>
              <a:spcAft>
                <a:spcPts val="900"/>
              </a:spcAft>
              <a:buFont typeface="Arial" panose="020B0604020202020204" pitchFamily="34" charset="0"/>
              <a:buChar char="​"/>
              <a:defRPr lang="en-US" sz="4398" kern="1200" baseline="0" smtClean="0">
                <a:solidFill>
                  <a:schemeClr val="tx1"/>
                </a:solidFill>
                <a:latin typeface="+mn-lt"/>
                <a:ea typeface="+mn-ea"/>
                <a:cs typeface="+mn-cs"/>
                <a:sym typeface="+mn-lt"/>
              </a:defRPr>
            </a:lvl7pPr>
            <a:lvl8pPr marL="0" indent="0" algn="l" defTabSz="913943" rtl="0" eaLnBrk="1" latinLnBrk="0" hangingPunct="1">
              <a:lnSpc>
                <a:spcPct val="90000"/>
              </a:lnSpc>
              <a:spcBef>
                <a:spcPts val="900"/>
              </a:spcBef>
              <a:spcAft>
                <a:spcPts val="0"/>
              </a:spcAft>
              <a:buFont typeface="Arial" panose="020B0604020202020204" pitchFamily="34" charset="0"/>
              <a:buChar char="​"/>
              <a:defRPr lang="en-US" sz="5397" kern="1200" baseline="0" smtClean="0">
                <a:solidFill>
                  <a:schemeClr val="accent1"/>
                </a:solidFill>
                <a:latin typeface="+mn-lt"/>
                <a:ea typeface="+mn-ea"/>
                <a:cs typeface="+mn-cs"/>
                <a:sym typeface="+mn-lt"/>
              </a:defRPr>
            </a:lvl8pPr>
            <a:lvl9pPr marL="0" indent="0" algn="l" defTabSz="913943" rtl="0" eaLnBrk="1" latinLnBrk="0" hangingPunct="1">
              <a:lnSpc>
                <a:spcPct val="100000"/>
              </a:lnSpc>
              <a:spcBef>
                <a:spcPts val="0"/>
              </a:spcBef>
              <a:spcAft>
                <a:spcPts val="900"/>
              </a:spcAft>
              <a:buFont typeface="Arial" panose="020B0604020202020204" pitchFamily="34" charset="0"/>
              <a:buChar char="​"/>
              <a:defRPr lang="en-US" sz="2399" kern="1200" baseline="0" dirty="0">
                <a:solidFill>
                  <a:schemeClr val="accent1"/>
                </a:solidFill>
                <a:latin typeface="+mn-lt"/>
                <a:ea typeface="+mn-ea"/>
                <a:cs typeface="+mn-cs"/>
                <a:sym typeface="+mn-lt"/>
              </a:defRPr>
            </a:lvl9pPr>
          </a:lstStyle>
          <a:p>
            <a:pPr marL="0" marR="0" lvl="0" indent="0" algn="ctr" defTabSz="913943"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231F20"/>
                </a:solidFill>
                <a:effectLst/>
                <a:uLnTx/>
                <a:uFillTx/>
                <a:latin typeface="RijksoverheidSansWebText Regular" panose="020B0503040202060203" pitchFamily="34" charset="0"/>
                <a:ea typeface="Verdana" panose="020B0604030504040204" pitchFamily="34" charset="0"/>
                <a:cs typeface="+mn-cs"/>
                <a:sym typeface="+mn-lt"/>
              </a:rPr>
              <a:t>Belastingdienst</a:t>
            </a:r>
          </a:p>
        </p:txBody>
      </p:sp>
      <p:sp>
        <p:nvSpPr>
          <p:cNvPr id="38" name="Content Placeholder 2">
            <a:extLst>
              <a:ext uri="{FF2B5EF4-FFF2-40B4-BE49-F238E27FC236}">
                <a16:creationId xmlns:a16="http://schemas.microsoft.com/office/drawing/2014/main" id="{08BB62DE-19C2-875F-292F-BB80A182A83C}"/>
              </a:ext>
            </a:extLst>
          </p:cNvPr>
          <p:cNvSpPr txBox="1">
            <a:spLocks/>
          </p:cNvSpPr>
          <p:nvPr/>
        </p:nvSpPr>
        <p:spPr>
          <a:xfrm>
            <a:off x="9720486" y="4281084"/>
            <a:ext cx="1449034" cy="441527"/>
          </a:xfrm>
          <a:prstGeom prst="rect">
            <a:avLst/>
          </a:prstGeom>
          <a:solidFill>
            <a:srgbClr val="B2D6EE"/>
          </a:solidFill>
        </p:spPr>
        <p:txBody>
          <a:bodyPr vert="horz" lIns="0" tIns="0" rIns="0" bIns="0" rtlCol="0" anchor="ctr">
            <a:noAutofit/>
          </a:bodyPr>
          <a:lstStyle>
            <a:lvl1pPr marL="0" indent="0" algn="l" defTabSz="913943" rtl="0" eaLnBrk="1" latinLnBrk="0" hangingPunct="1">
              <a:lnSpc>
                <a:spcPct val="110000"/>
              </a:lnSpc>
              <a:spcBef>
                <a:spcPts val="600"/>
              </a:spcBef>
              <a:spcAft>
                <a:spcPts val="300"/>
              </a:spcAft>
              <a:buFont typeface="Arial" panose="020B0604020202020204" pitchFamily="34" charset="0"/>
              <a:buChar char="​"/>
              <a:defRPr lang="en-US" sz="1199" kern="1200">
                <a:solidFill>
                  <a:schemeClr val="tx1"/>
                </a:solidFill>
                <a:latin typeface="+mn-lt"/>
                <a:ea typeface="+mn-ea"/>
                <a:cs typeface="+mn-cs"/>
                <a:sym typeface="+mn-lt"/>
              </a:defRPr>
            </a:lvl1pPr>
            <a:lvl2pPr marL="284258" indent="-172714" algn="l" defTabSz="913943" rtl="0" eaLnBrk="1" latinLnBrk="0" hangingPunct="1">
              <a:lnSpc>
                <a:spcPct val="90000"/>
              </a:lnSpc>
              <a:spcBef>
                <a:spcPts val="0"/>
              </a:spcBef>
              <a:spcAft>
                <a:spcPts val="300"/>
              </a:spcAft>
              <a:buClr>
                <a:schemeClr val="accent1"/>
              </a:buClr>
              <a:buFont typeface="Arial" panose="020B0604020202020204" pitchFamily="34" charset="0"/>
              <a:buChar char="•"/>
              <a:defRPr lang="en-US" sz="1199" kern="1200">
                <a:solidFill>
                  <a:schemeClr val="tx1"/>
                </a:solidFill>
                <a:latin typeface="+mn-lt"/>
                <a:ea typeface="+mn-ea"/>
                <a:cs typeface="+mn-cs"/>
                <a:sym typeface="+mn-lt"/>
              </a:defRPr>
            </a:lvl2pPr>
            <a:lvl3pPr marL="510944" indent="-165517" algn="l" defTabSz="913943" rtl="0" eaLnBrk="1" latinLnBrk="0" hangingPunct="1">
              <a:lnSpc>
                <a:spcPct val="90000"/>
              </a:lnSpc>
              <a:spcBef>
                <a:spcPts val="0"/>
              </a:spcBef>
              <a:spcAft>
                <a:spcPts val="300"/>
              </a:spcAft>
              <a:buClr>
                <a:schemeClr val="accent1"/>
              </a:buClr>
              <a:buFont typeface="Trebuchet MS" panose="020B0603020202020204" pitchFamily="34" charset="0"/>
              <a:buChar char="–"/>
              <a:defRPr lang="en-US" sz="1199" kern="1200">
                <a:solidFill>
                  <a:schemeClr val="tx1"/>
                </a:solidFill>
                <a:latin typeface="+mn-lt"/>
                <a:ea typeface="+mn-ea"/>
                <a:cs typeface="+mn-cs"/>
                <a:sym typeface="+mn-lt"/>
              </a:defRPr>
            </a:lvl3pPr>
            <a:lvl4pPr marL="0" indent="0" algn="l" defTabSz="913943" rtl="0" eaLnBrk="1" latinLnBrk="0" hangingPunct="1">
              <a:lnSpc>
                <a:spcPct val="110000"/>
              </a:lnSpc>
              <a:spcBef>
                <a:spcPts val="300"/>
              </a:spcBef>
              <a:spcAft>
                <a:spcPts val="300"/>
              </a:spcAft>
              <a:buClr>
                <a:schemeClr val="tx2"/>
              </a:buClr>
              <a:buFont typeface="Arial" panose="020B0604020202020204" pitchFamily="34" charset="0"/>
              <a:buChar char="​"/>
              <a:defRPr lang="en-US" sz="1599" kern="1200">
                <a:solidFill>
                  <a:schemeClr val="accent1"/>
                </a:solidFill>
                <a:latin typeface="+mn-lt"/>
                <a:ea typeface="+mn-ea"/>
                <a:cs typeface="+mn-cs"/>
                <a:sym typeface="+mn-lt"/>
              </a:defRPr>
            </a:lvl4pPr>
            <a:lvl5pPr marL="0" indent="0" algn="l" defTabSz="913943" rtl="0" eaLnBrk="1" latinLnBrk="0" hangingPunct="1">
              <a:lnSpc>
                <a:spcPct val="100000"/>
              </a:lnSpc>
              <a:spcBef>
                <a:spcPts val="0"/>
              </a:spcBef>
              <a:spcAft>
                <a:spcPts val="300"/>
              </a:spcAft>
              <a:buClrTx/>
              <a:buFont typeface="Arial" panose="020B0604020202020204" pitchFamily="34" charset="0"/>
              <a:buChar char="​"/>
              <a:defRPr lang="en-US" sz="1599" b="1" kern="1200" smtClean="0">
                <a:solidFill>
                  <a:schemeClr val="tx1"/>
                </a:solidFill>
                <a:latin typeface="+mn-lt"/>
                <a:ea typeface="+mn-ea"/>
                <a:cs typeface="+mn-cs"/>
                <a:sym typeface="+mn-lt"/>
              </a:defRPr>
            </a:lvl5pPr>
            <a:lvl6pPr marL="269740" indent="-152324" algn="l" defTabSz="913943" rtl="0" eaLnBrk="1" latinLnBrk="0" hangingPunct="1">
              <a:lnSpc>
                <a:spcPct val="90000"/>
              </a:lnSpc>
              <a:spcBef>
                <a:spcPts val="0"/>
              </a:spcBef>
              <a:spcAft>
                <a:spcPts val="600"/>
              </a:spcAft>
              <a:buClr>
                <a:schemeClr val="accent1"/>
              </a:buClr>
              <a:buFont typeface="Arial" panose="020B0604020202020204" pitchFamily="34" charset="0"/>
              <a:buChar char="•"/>
              <a:defRPr lang="en-US" sz="1599" kern="1200" smtClean="0">
                <a:solidFill>
                  <a:schemeClr val="tx1"/>
                </a:solidFill>
                <a:latin typeface="+mn-lt"/>
                <a:ea typeface="+mn-ea"/>
                <a:cs typeface="+mn-cs"/>
                <a:sym typeface="+mn-lt"/>
              </a:defRPr>
            </a:lvl6pPr>
            <a:lvl7pPr marL="0" indent="0" algn="l" defTabSz="913943" rtl="0" eaLnBrk="1" latinLnBrk="0" hangingPunct="1">
              <a:lnSpc>
                <a:spcPct val="90000"/>
              </a:lnSpc>
              <a:spcBef>
                <a:spcPts val="900"/>
              </a:spcBef>
              <a:spcAft>
                <a:spcPts val="900"/>
              </a:spcAft>
              <a:buFont typeface="Arial" panose="020B0604020202020204" pitchFamily="34" charset="0"/>
              <a:buChar char="​"/>
              <a:defRPr lang="en-US" sz="4398" kern="1200" baseline="0" smtClean="0">
                <a:solidFill>
                  <a:schemeClr val="tx1"/>
                </a:solidFill>
                <a:latin typeface="+mn-lt"/>
                <a:ea typeface="+mn-ea"/>
                <a:cs typeface="+mn-cs"/>
                <a:sym typeface="+mn-lt"/>
              </a:defRPr>
            </a:lvl7pPr>
            <a:lvl8pPr marL="0" indent="0" algn="l" defTabSz="913943" rtl="0" eaLnBrk="1" latinLnBrk="0" hangingPunct="1">
              <a:lnSpc>
                <a:spcPct val="90000"/>
              </a:lnSpc>
              <a:spcBef>
                <a:spcPts val="900"/>
              </a:spcBef>
              <a:spcAft>
                <a:spcPts val="0"/>
              </a:spcAft>
              <a:buFont typeface="Arial" panose="020B0604020202020204" pitchFamily="34" charset="0"/>
              <a:buChar char="​"/>
              <a:defRPr lang="en-US" sz="5397" kern="1200" baseline="0" smtClean="0">
                <a:solidFill>
                  <a:schemeClr val="accent1"/>
                </a:solidFill>
                <a:latin typeface="+mn-lt"/>
                <a:ea typeface="+mn-ea"/>
                <a:cs typeface="+mn-cs"/>
                <a:sym typeface="+mn-lt"/>
              </a:defRPr>
            </a:lvl8pPr>
            <a:lvl9pPr marL="0" indent="0" algn="l" defTabSz="913943" rtl="0" eaLnBrk="1" latinLnBrk="0" hangingPunct="1">
              <a:lnSpc>
                <a:spcPct val="100000"/>
              </a:lnSpc>
              <a:spcBef>
                <a:spcPts val="0"/>
              </a:spcBef>
              <a:spcAft>
                <a:spcPts val="900"/>
              </a:spcAft>
              <a:buFont typeface="Arial" panose="020B0604020202020204" pitchFamily="34" charset="0"/>
              <a:buChar char="​"/>
              <a:defRPr lang="en-US" sz="2399" kern="1200" baseline="0" dirty="0">
                <a:solidFill>
                  <a:schemeClr val="accent1"/>
                </a:solidFill>
                <a:latin typeface="+mn-lt"/>
                <a:ea typeface="+mn-ea"/>
                <a:cs typeface="+mn-cs"/>
                <a:sym typeface="+mn-lt"/>
              </a:defRPr>
            </a:lvl9pPr>
          </a:lstStyle>
          <a:p>
            <a:pPr marL="0" marR="0" lvl="0" indent="0" algn="ctr" defTabSz="913943"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231F20"/>
                </a:solidFill>
                <a:effectLst/>
                <a:uLnTx/>
                <a:uFillTx/>
                <a:latin typeface="RijksoverheidSansWebText Regular" panose="020B0503040202060203" pitchFamily="34" charset="0"/>
                <a:ea typeface="Verdana" panose="020B0604030504040204" pitchFamily="34" charset="0"/>
                <a:cs typeface="+mn-cs"/>
                <a:sym typeface="+mn-lt"/>
              </a:rPr>
              <a:t>Markt</a:t>
            </a:r>
          </a:p>
        </p:txBody>
      </p:sp>
      <p:cxnSp>
        <p:nvCxnSpPr>
          <p:cNvPr id="43" name="Straight Arrow Connector 29">
            <a:extLst>
              <a:ext uri="{FF2B5EF4-FFF2-40B4-BE49-F238E27FC236}">
                <a16:creationId xmlns:a16="http://schemas.microsoft.com/office/drawing/2014/main" id="{4380ADFC-48E2-08EC-1306-F0D0449F053A}"/>
              </a:ext>
            </a:extLst>
          </p:cNvPr>
          <p:cNvCxnSpPr>
            <a:cxnSpLocks/>
          </p:cNvCxnSpPr>
          <p:nvPr/>
        </p:nvCxnSpPr>
        <p:spPr>
          <a:xfrm>
            <a:off x="8666222" y="5121179"/>
            <a:ext cx="922159" cy="0"/>
          </a:xfrm>
          <a:prstGeom prst="straightConnector1">
            <a:avLst/>
          </a:prstGeom>
          <a:noFill/>
          <a:ln w="28575" cap="rnd" cmpd="sng" algn="ctr">
            <a:solidFill>
              <a:srgbClr val="231F20"/>
            </a:solidFill>
            <a:prstDash val="solid"/>
            <a:round/>
            <a:tailEnd type="triangle"/>
          </a:ln>
          <a:effectLst/>
        </p:spPr>
      </p:cxnSp>
      <p:sp>
        <p:nvSpPr>
          <p:cNvPr id="3" name="Content Placeholder 2">
            <a:extLst>
              <a:ext uri="{FF2B5EF4-FFF2-40B4-BE49-F238E27FC236}">
                <a16:creationId xmlns:a16="http://schemas.microsoft.com/office/drawing/2014/main" id="{53AE3243-E496-7AA6-6CC7-FEAA8978D20A}"/>
              </a:ext>
            </a:extLst>
          </p:cNvPr>
          <p:cNvSpPr txBox="1">
            <a:spLocks/>
          </p:cNvSpPr>
          <p:nvPr/>
        </p:nvSpPr>
        <p:spPr>
          <a:xfrm>
            <a:off x="805937" y="5434583"/>
            <a:ext cx="2521121" cy="449962"/>
          </a:xfrm>
          <a:prstGeom prst="rect">
            <a:avLst/>
          </a:prstGeom>
          <a:solidFill>
            <a:srgbClr val="EDF7FB"/>
          </a:solidFill>
          <a:ln>
            <a:solidFill>
              <a:srgbClr val="154273"/>
            </a:solidFill>
          </a:ln>
        </p:spPr>
        <p:txBody>
          <a:bodyPr vert="horz" lIns="0" tIns="0" rIns="0" bIns="0" rtlCol="0" anchor="ctr">
            <a:noAutofit/>
          </a:bodyPr>
          <a:lstStyle>
            <a:lvl1pPr marL="0" indent="0" algn="l" defTabSz="913943" rtl="0" eaLnBrk="1" latinLnBrk="0" hangingPunct="1">
              <a:lnSpc>
                <a:spcPct val="110000"/>
              </a:lnSpc>
              <a:spcBef>
                <a:spcPts val="600"/>
              </a:spcBef>
              <a:spcAft>
                <a:spcPts val="300"/>
              </a:spcAft>
              <a:buFont typeface="Arial" panose="020B0604020202020204" pitchFamily="34" charset="0"/>
              <a:buChar char="​"/>
              <a:defRPr lang="en-US" sz="1199" kern="1200">
                <a:solidFill>
                  <a:schemeClr val="tx1"/>
                </a:solidFill>
                <a:latin typeface="+mn-lt"/>
                <a:ea typeface="+mn-ea"/>
                <a:cs typeface="+mn-cs"/>
                <a:sym typeface="+mn-lt"/>
              </a:defRPr>
            </a:lvl1pPr>
            <a:lvl2pPr marL="284258" indent="-172714" algn="l" defTabSz="913943" rtl="0" eaLnBrk="1" latinLnBrk="0" hangingPunct="1">
              <a:lnSpc>
                <a:spcPct val="90000"/>
              </a:lnSpc>
              <a:spcBef>
                <a:spcPts val="0"/>
              </a:spcBef>
              <a:spcAft>
                <a:spcPts val="300"/>
              </a:spcAft>
              <a:buClr>
                <a:schemeClr val="accent1"/>
              </a:buClr>
              <a:buFont typeface="Arial" panose="020B0604020202020204" pitchFamily="34" charset="0"/>
              <a:buChar char="•"/>
              <a:defRPr lang="en-US" sz="1199" kern="1200">
                <a:solidFill>
                  <a:schemeClr val="tx1"/>
                </a:solidFill>
                <a:latin typeface="+mn-lt"/>
                <a:ea typeface="+mn-ea"/>
                <a:cs typeface="+mn-cs"/>
                <a:sym typeface="+mn-lt"/>
              </a:defRPr>
            </a:lvl2pPr>
            <a:lvl3pPr marL="510944" indent="-165517" algn="l" defTabSz="913943" rtl="0" eaLnBrk="1" latinLnBrk="0" hangingPunct="1">
              <a:lnSpc>
                <a:spcPct val="90000"/>
              </a:lnSpc>
              <a:spcBef>
                <a:spcPts val="0"/>
              </a:spcBef>
              <a:spcAft>
                <a:spcPts val="300"/>
              </a:spcAft>
              <a:buClr>
                <a:schemeClr val="accent1"/>
              </a:buClr>
              <a:buFont typeface="Trebuchet MS" panose="020B0603020202020204" pitchFamily="34" charset="0"/>
              <a:buChar char="–"/>
              <a:defRPr lang="en-US" sz="1199" kern="1200">
                <a:solidFill>
                  <a:schemeClr val="tx1"/>
                </a:solidFill>
                <a:latin typeface="+mn-lt"/>
                <a:ea typeface="+mn-ea"/>
                <a:cs typeface="+mn-cs"/>
                <a:sym typeface="+mn-lt"/>
              </a:defRPr>
            </a:lvl3pPr>
            <a:lvl4pPr marL="0" indent="0" algn="l" defTabSz="913943" rtl="0" eaLnBrk="1" latinLnBrk="0" hangingPunct="1">
              <a:lnSpc>
                <a:spcPct val="110000"/>
              </a:lnSpc>
              <a:spcBef>
                <a:spcPts val="300"/>
              </a:spcBef>
              <a:spcAft>
                <a:spcPts val="300"/>
              </a:spcAft>
              <a:buClr>
                <a:schemeClr val="tx2"/>
              </a:buClr>
              <a:buFont typeface="Arial" panose="020B0604020202020204" pitchFamily="34" charset="0"/>
              <a:buChar char="​"/>
              <a:defRPr lang="en-US" sz="1599" kern="1200">
                <a:solidFill>
                  <a:schemeClr val="accent1"/>
                </a:solidFill>
                <a:latin typeface="+mn-lt"/>
                <a:ea typeface="+mn-ea"/>
                <a:cs typeface="+mn-cs"/>
                <a:sym typeface="+mn-lt"/>
              </a:defRPr>
            </a:lvl4pPr>
            <a:lvl5pPr marL="0" indent="0" algn="l" defTabSz="913943" rtl="0" eaLnBrk="1" latinLnBrk="0" hangingPunct="1">
              <a:lnSpc>
                <a:spcPct val="100000"/>
              </a:lnSpc>
              <a:spcBef>
                <a:spcPts val="0"/>
              </a:spcBef>
              <a:spcAft>
                <a:spcPts val="300"/>
              </a:spcAft>
              <a:buClrTx/>
              <a:buFont typeface="Arial" panose="020B0604020202020204" pitchFamily="34" charset="0"/>
              <a:buChar char="​"/>
              <a:defRPr lang="en-US" sz="1599" b="1" kern="1200" smtClean="0">
                <a:solidFill>
                  <a:schemeClr val="tx1"/>
                </a:solidFill>
                <a:latin typeface="+mn-lt"/>
                <a:ea typeface="+mn-ea"/>
                <a:cs typeface="+mn-cs"/>
                <a:sym typeface="+mn-lt"/>
              </a:defRPr>
            </a:lvl5pPr>
            <a:lvl6pPr marL="269740" indent="-152324" algn="l" defTabSz="913943" rtl="0" eaLnBrk="1" latinLnBrk="0" hangingPunct="1">
              <a:lnSpc>
                <a:spcPct val="90000"/>
              </a:lnSpc>
              <a:spcBef>
                <a:spcPts val="0"/>
              </a:spcBef>
              <a:spcAft>
                <a:spcPts val="600"/>
              </a:spcAft>
              <a:buClr>
                <a:schemeClr val="accent1"/>
              </a:buClr>
              <a:buFont typeface="Arial" panose="020B0604020202020204" pitchFamily="34" charset="0"/>
              <a:buChar char="•"/>
              <a:defRPr lang="en-US" sz="1599" kern="1200" smtClean="0">
                <a:solidFill>
                  <a:schemeClr val="tx1"/>
                </a:solidFill>
                <a:latin typeface="+mn-lt"/>
                <a:ea typeface="+mn-ea"/>
                <a:cs typeface="+mn-cs"/>
                <a:sym typeface="+mn-lt"/>
              </a:defRPr>
            </a:lvl6pPr>
            <a:lvl7pPr marL="0" indent="0" algn="l" defTabSz="913943" rtl="0" eaLnBrk="1" latinLnBrk="0" hangingPunct="1">
              <a:lnSpc>
                <a:spcPct val="90000"/>
              </a:lnSpc>
              <a:spcBef>
                <a:spcPts val="900"/>
              </a:spcBef>
              <a:spcAft>
                <a:spcPts val="900"/>
              </a:spcAft>
              <a:buFont typeface="Arial" panose="020B0604020202020204" pitchFamily="34" charset="0"/>
              <a:buChar char="​"/>
              <a:defRPr lang="en-US" sz="4398" kern="1200" baseline="0" smtClean="0">
                <a:solidFill>
                  <a:schemeClr val="tx1"/>
                </a:solidFill>
                <a:latin typeface="+mn-lt"/>
                <a:ea typeface="+mn-ea"/>
                <a:cs typeface="+mn-cs"/>
                <a:sym typeface="+mn-lt"/>
              </a:defRPr>
            </a:lvl7pPr>
            <a:lvl8pPr marL="0" indent="0" algn="l" defTabSz="913943" rtl="0" eaLnBrk="1" latinLnBrk="0" hangingPunct="1">
              <a:lnSpc>
                <a:spcPct val="90000"/>
              </a:lnSpc>
              <a:spcBef>
                <a:spcPts val="900"/>
              </a:spcBef>
              <a:spcAft>
                <a:spcPts val="0"/>
              </a:spcAft>
              <a:buFont typeface="Arial" panose="020B0604020202020204" pitchFamily="34" charset="0"/>
              <a:buChar char="​"/>
              <a:defRPr lang="en-US" sz="5397" kern="1200" baseline="0" smtClean="0">
                <a:solidFill>
                  <a:schemeClr val="accent1"/>
                </a:solidFill>
                <a:latin typeface="+mn-lt"/>
                <a:ea typeface="+mn-ea"/>
                <a:cs typeface="+mn-cs"/>
                <a:sym typeface="+mn-lt"/>
              </a:defRPr>
            </a:lvl8pPr>
            <a:lvl9pPr marL="0" indent="0" algn="l" defTabSz="913943" rtl="0" eaLnBrk="1" latinLnBrk="0" hangingPunct="1">
              <a:lnSpc>
                <a:spcPct val="100000"/>
              </a:lnSpc>
              <a:spcBef>
                <a:spcPts val="0"/>
              </a:spcBef>
              <a:spcAft>
                <a:spcPts val="900"/>
              </a:spcAft>
              <a:buFont typeface="Arial" panose="020B0604020202020204" pitchFamily="34" charset="0"/>
              <a:buChar char="​"/>
              <a:defRPr lang="en-US" sz="2399" kern="1200" baseline="0" dirty="0">
                <a:solidFill>
                  <a:schemeClr val="accent1"/>
                </a:solidFill>
                <a:latin typeface="+mn-lt"/>
                <a:ea typeface="+mn-ea"/>
                <a:cs typeface="+mn-cs"/>
                <a:sym typeface="+mn-lt"/>
              </a:defRPr>
            </a:lvl9pPr>
          </a:lstStyle>
          <a:p>
            <a:pPr marL="0" marR="0" lvl="0" indent="0" algn="ctr" defTabSz="913943"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231F20"/>
                </a:solidFill>
                <a:effectLst/>
                <a:uLnTx/>
                <a:uFillTx/>
                <a:latin typeface="RijksoverheidSansWebText Regular" panose="020B0503040202060203" pitchFamily="34" charset="0"/>
                <a:ea typeface="Verdana" panose="020B0604030504040204" pitchFamily="34" charset="0"/>
                <a:cs typeface="+mn-cs"/>
                <a:sym typeface="+mn-lt"/>
              </a:rPr>
              <a:t>Duiding arbeidsrelaties</a:t>
            </a:r>
          </a:p>
        </p:txBody>
      </p:sp>
    </p:spTree>
    <p:extLst>
      <p:ext uri="{BB962C8B-B14F-4D97-AF65-F5344CB8AC3E}">
        <p14:creationId xmlns:p14="http://schemas.microsoft.com/office/powerpoint/2010/main" val="152425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par>
                                <p:cTn id="40" presetID="53" presetClass="entr" presetSubtype="16"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9" grpId="0" animBg="1"/>
      <p:bldP spid="41" grpId="0" animBg="1"/>
      <p:bldP spid="33"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588FA7-FF33-043A-CB82-FBCB9A86F434}"/>
              </a:ext>
            </a:extLst>
          </p:cNvPr>
          <p:cNvSpPr>
            <a:spLocks noGrp="1"/>
          </p:cNvSpPr>
          <p:nvPr>
            <p:ph type="title"/>
          </p:nvPr>
        </p:nvSpPr>
        <p:spPr/>
        <p:txBody>
          <a:bodyPr/>
          <a:lstStyle/>
          <a:p>
            <a:r>
              <a:rPr lang="nl-NL" dirty="0"/>
              <a:t>1. Achtergrond I - Algemeen</a:t>
            </a:r>
          </a:p>
        </p:txBody>
      </p:sp>
      <p:sp>
        <p:nvSpPr>
          <p:cNvPr id="3" name="Tijdelijke aanduiding voor tekst 2">
            <a:extLst>
              <a:ext uri="{FF2B5EF4-FFF2-40B4-BE49-F238E27FC236}">
                <a16:creationId xmlns:a16="http://schemas.microsoft.com/office/drawing/2014/main" id="{26689F63-3830-D12F-2F88-28A18244B8AF}"/>
              </a:ext>
            </a:extLst>
          </p:cNvPr>
          <p:cNvSpPr>
            <a:spLocks noGrp="1"/>
          </p:cNvSpPr>
          <p:nvPr>
            <p:ph type="body" sz="quarter" idx="13"/>
          </p:nvPr>
        </p:nvSpPr>
        <p:spPr>
          <a:xfrm>
            <a:off x="139700" y="3665221"/>
            <a:ext cx="11772900" cy="3116860"/>
          </a:xfrm>
        </p:spPr>
        <p:txBody>
          <a:bodyPr>
            <a:normAutofit fontScale="25000" lnSpcReduction="20000"/>
          </a:bodyPr>
          <a:lstStyle/>
          <a:p>
            <a:pPr>
              <a:buFont typeface="Wingdings" panose="05000000000000000000" pitchFamily="2" charset="2"/>
              <a:buChar char="Ø"/>
            </a:pPr>
            <a:r>
              <a:rPr lang="nl-NL" sz="7200" dirty="0"/>
              <a:t>Grofweg drie varianten om arbeidsrelaties te duiden, namelijk: </a:t>
            </a:r>
          </a:p>
          <a:p>
            <a:pPr marL="0" indent="0">
              <a:buNone/>
            </a:pPr>
            <a:r>
              <a:rPr lang="nl-NL" sz="7200" dirty="0"/>
              <a:t>   1) Overeenkomst van opdracht</a:t>
            </a:r>
          </a:p>
          <a:p>
            <a:pPr marL="0" indent="0">
              <a:buNone/>
            </a:pPr>
            <a:r>
              <a:rPr lang="nl-NL" sz="7200" dirty="0"/>
              <a:t>   2) Aannemen van werk</a:t>
            </a:r>
          </a:p>
          <a:p>
            <a:pPr marL="0" indent="0">
              <a:buNone/>
            </a:pPr>
            <a:r>
              <a:rPr lang="nl-NL" sz="7200" dirty="0"/>
              <a:t>   3) Arbeidsovereenkomst</a:t>
            </a:r>
          </a:p>
          <a:p>
            <a:pPr>
              <a:buFont typeface="Wingdings" panose="05000000000000000000" pitchFamily="2" charset="2"/>
              <a:buChar char="Ø"/>
            </a:pPr>
            <a:endParaRPr lang="nl-NL" sz="7200" dirty="0"/>
          </a:p>
          <a:p>
            <a:pPr>
              <a:lnSpc>
                <a:spcPct val="120000"/>
              </a:lnSpc>
              <a:buFont typeface="Wingdings" panose="05000000000000000000" pitchFamily="2" charset="2"/>
              <a:buChar char="Ø"/>
            </a:pPr>
            <a:endParaRPr lang="nl-NL" sz="7200" dirty="0"/>
          </a:p>
          <a:p>
            <a:pPr>
              <a:lnSpc>
                <a:spcPct val="120000"/>
              </a:lnSpc>
              <a:buFont typeface="Wingdings" panose="05000000000000000000" pitchFamily="2" charset="2"/>
              <a:buChar char="Ø"/>
            </a:pPr>
            <a:endParaRPr lang="nl-NL" sz="7200" dirty="0"/>
          </a:p>
          <a:p>
            <a:pPr>
              <a:lnSpc>
                <a:spcPct val="120000"/>
              </a:lnSpc>
              <a:buFont typeface="Wingdings" panose="05000000000000000000" pitchFamily="2" charset="2"/>
              <a:buChar char="Ø"/>
            </a:pPr>
            <a:endParaRPr lang="nl-NL" sz="7200" dirty="0"/>
          </a:p>
          <a:p>
            <a:pPr>
              <a:lnSpc>
                <a:spcPct val="120000"/>
              </a:lnSpc>
              <a:buFont typeface="Wingdings" panose="05000000000000000000" pitchFamily="2" charset="2"/>
              <a:buChar char="Ø"/>
            </a:pPr>
            <a:endParaRPr lang="nl-NL" sz="7200" dirty="0"/>
          </a:p>
          <a:p>
            <a:pPr>
              <a:lnSpc>
                <a:spcPct val="120000"/>
              </a:lnSpc>
              <a:buFont typeface="Wingdings" panose="05000000000000000000" pitchFamily="2" charset="2"/>
              <a:buChar char="Ø"/>
            </a:pPr>
            <a:endParaRPr lang="nl-NL" sz="7200" dirty="0"/>
          </a:p>
          <a:p>
            <a:pPr>
              <a:lnSpc>
                <a:spcPct val="120000"/>
              </a:lnSpc>
              <a:buFont typeface="Wingdings" panose="05000000000000000000" pitchFamily="2" charset="2"/>
              <a:buChar char="Ø"/>
            </a:pPr>
            <a:endParaRPr lang="nl-NL" sz="7200" dirty="0"/>
          </a:p>
          <a:p>
            <a:pPr>
              <a:lnSpc>
                <a:spcPct val="120000"/>
              </a:lnSpc>
              <a:buFont typeface="Wingdings" panose="05000000000000000000" pitchFamily="2" charset="2"/>
              <a:buChar char="Ø"/>
            </a:pPr>
            <a:r>
              <a:rPr lang="nl-NL" sz="7200" dirty="0"/>
              <a:t>Arbeidsmarkt breed: ongeveer 8 mln. werknemers en 1,3 mln. zelfstandigen </a:t>
            </a:r>
            <a:br>
              <a:rPr lang="nl-NL" sz="7200" dirty="0"/>
            </a:br>
            <a:br>
              <a:rPr lang="nl-NL" sz="7200" dirty="0"/>
            </a:br>
            <a:endParaRPr lang="nl-NL" sz="7200" dirty="0"/>
          </a:p>
          <a:p>
            <a:pPr>
              <a:buFont typeface="Wingdings" panose="05000000000000000000" pitchFamily="2" charset="2"/>
              <a:buChar char="Ø"/>
            </a:pPr>
            <a:endParaRPr lang="nl-NL" sz="4400" dirty="0"/>
          </a:p>
          <a:p>
            <a:pPr>
              <a:buFont typeface="Wingdings" panose="05000000000000000000" pitchFamily="2" charset="2"/>
              <a:buChar char="Ø"/>
            </a:pPr>
            <a:endParaRPr lang="nl-NL" sz="4400" dirty="0"/>
          </a:p>
          <a:p>
            <a:pPr>
              <a:buFont typeface="Wingdings" panose="05000000000000000000" pitchFamily="2" charset="2"/>
              <a:buChar char="Ø"/>
            </a:pPr>
            <a:endParaRPr lang="nl-NL" sz="4400" dirty="0"/>
          </a:p>
          <a:p>
            <a:pPr marL="0" indent="0">
              <a:buNone/>
            </a:pPr>
            <a:endParaRPr lang="nl-NL" sz="4400" dirty="0"/>
          </a:p>
          <a:p>
            <a:pPr marL="0" indent="0">
              <a:buNone/>
            </a:pPr>
            <a:endParaRPr lang="nl-NL" dirty="0"/>
          </a:p>
          <a:p>
            <a:pPr marL="0" indent="0">
              <a:buNone/>
            </a:pPr>
            <a:r>
              <a:rPr lang="nl-NL" dirty="0"/>
              <a:t>	</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670639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02ACAE-D85F-CE25-8CF1-DC87CC73E593}"/>
              </a:ext>
            </a:extLst>
          </p:cNvPr>
          <p:cNvSpPr>
            <a:spLocks noGrp="1"/>
          </p:cNvSpPr>
          <p:nvPr>
            <p:ph type="title"/>
          </p:nvPr>
        </p:nvSpPr>
        <p:spPr/>
        <p:txBody>
          <a:bodyPr/>
          <a:lstStyle/>
          <a:p>
            <a:r>
              <a:rPr lang="nl-NL" dirty="0"/>
              <a:t>Waar kunt u informatie vinden?</a:t>
            </a:r>
          </a:p>
        </p:txBody>
      </p:sp>
      <p:sp>
        <p:nvSpPr>
          <p:cNvPr id="5" name="Tijdelijke aanduiding voor tekst 2">
            <a:extLst>
              <a:ext uri="{FF2B5EF4-FFF2-40B4-BE49-F238E27FC236}">
                <a16:creationId xmlns:a16="http://schemas.microsoft.com/office/drawing/2014/main" id="{EAB3F0F8-B927-8685-78A6-0821CC0454F0}"/>
              </a:ext>
            </a:extLst>
          </p:cNvPr>
          <p:cNvSpPr txBox="1">
            <a:spLocks/>
          </p:cNvSpPr>
          <p:nvPr/>
        </p:nvSpPr>
        <p:spPr>
          <a:xfrm>
            <a:off x="1208398" y="3021574"/>
            <a:ext cx="9166225" cy="1443038"/>
          </a:xfrm>
          <a:prstGeom prst="rect">
            <a:avLst/>
          </a:prstGeom>
        </p:spPr>
        <p:txBody>
          <a:bodyPr/>
          <a:lstStyle>
            <a:lvl1pPr marL="0" indent="0" algn="l" defTabSz="2880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1pPr>
            <a:lvl2pPr marL="0" indent="0" algn="l" defTabSz="288000" rtl="0" eaLnBrk="1" latinLnBrk="0" hangingPunct="1">
              <a:lnSpc>
                <a:spcPct val="100000"/>
              </a:lnSpc>
              <a:spcBef>
                <a:spcPts val="500"/>
              </a:spcBef>
              <a:buFontTx/>
              <a:buNone/>
              <a:defRPr sz="2400" b="1" kern="1200">
                <a:solidFill>
                  <a:schemeClr val="tx2"/>
                </a:solidFill>
                <a:latin typeface="+mj-lt"/>
                <a:ea typeface="+mn-ea"/>
                <a:cs typeface="+mn-cs"/>
              </a:defRPr>
            </a:lvl2pPr>
            <a:lvl3pPr marL="0" indent="0" algn="l" defTabSz="288000" rtl="0" eaLnBrk="1" latinLnBrk="0" hangingPunct="1">
              <a:lnSpc>
                <a:spcPct val="100000"/>
              </a:lnSpc>
              <a:spcBef>
                <a:spcPts val="500"/>
              </a:spcBef>
              <a:buFont typeface="Arial" panose="020B0604020202020204" pitchFamily="34" charset="0"/>
              <a:buNone/>
              <a:defRPr sz="2000" kern="1200">
                <a:solidFill>
                  <a:schemeClr val="tx2"/>
                </a:solidFill>
                <a:latin typeface="+mj-lt"/>
                <a:ea typeface="+mn-ea"/>
                <a:cs typeface="+mn-cs"/>
              </a:defRPr>
            </a:lvl3pPr>
            <a:lvl4pPr marL="144000" indent="-144000" algn="l" defTabSz="288000" rtl="0" eaLnBrk="1" latinLnBrk="0" hangingPunct="1">
              <a:lnSpc>
                <a:spcPct val="100000"/>
              </a:lnSpc>
              <a:spcBef>
                <a:spcPts val="500"/>
              </a:spcBef>
              <a:buClr>
                <a:schemeClr val="accent1"/>
              </a:buClr>
              <a:buSzPct val="100000"/>
              <a:buFont typeface="Wingdings" panose="05000000000000000000" pitchFamily="2" charset="2"/>
              <a:buChar char="§"/>
              <a:defRPr sz="2000" kern="1200">
                <a:solidFill>
                  <a:schemeClr val="tx1"/>
                </a:solidFill>
                <a:latin typeface="+mn-lt"/>
                <a:ea typeface="+mn-ea"/>
                <a:cs typeface="+mn-cs"/>
              </a:defRPr>
            </a:lvl4pPr>
            <a:lvl5pPr marL="288000" indent="-144000" algn="l" defTabSz="288000" rtl="0" eaLnBrk="1" latinLnBrk="0" hangingPunct="1">
              <a:lnSpc>
                <a:spcPct val="100000"/>
              </a:lnSpc>
              <a:spcBef>
                <a:spcPts val="500"/>
              </a:spcBef>
              <a:buClr>
                <a:schemeClr val="accent1"/>
              </a:buClr>
              <a:buSzPct val="100000"/>
              <a:buFont typeface="Wingdings" panose="05000000000000000000" pitchFamily="2" charset="2"/>
              <a:buChar char="§"/>
              <a:defRPr sz="2000" kern="1200">
                <a:solidFill>
                  <a:schemeClr val="tx1"/>
                </a:solidFill>
                <a:latin typeface="+mn-lt"/>
                <a:ea typeface="+mn-ea"/>
                <a:cs typeface="+mn-cs"/>
              </a:defRPr>
            </a:lvl5pPr>
            <a:lvl6pPr marL="288000" indent="-288000" algn="l" defTabSz="288000" rtl="0" eaLnBrk="1" latinLnBrk="0" hangingPunct="1">
              <a:lnSpc>
                <a:spcPct val="100000"/>
              </a:lnSpc>
              <a:spcBef>
                <a:spcPts val="500"/>
              </a:spcBef>
              <a:buFont typeface="+mj-lt"/>
              <a:buAutoNum type="arabicPeriod"/>
              <a:defRPr sz="2000" kern="1200">
                <a:solidFill>
                  <a:schemeClr val="tx1"/>
                </a:solidFill>
                <a:latin typeface="+mn-lt"/>
                <a:ea typeface="+mn-ea"/>
                <a:cs typeface="+mn-cs"/>
              </a:defRPr>
            </a:lvl6pPr>
            <a:lvl7pPr marL="576000" indent="-288000" algn="l" defTabSz="288000" rtl="0" eaLnBrk="1" latinLnBrk="0" hangingPunct="1">
              <a:lnSpc>
                <a:spcPct val="100000"/>
              </a:lnSpc>
              <a:spcBef>
                <a:spcPts val="500"/>
              </a:spcBef>
              <a:buFont typeface="+mj-lt"/>
              <a:buAutoNum type="alphaLcPeriod"/>
              <a:defRPr sz="2000" kern="1200">
                <a:solidFill>
                  <a:schemeClr val="tx1"/>
                </a:solidFill>
                <a:latin typeface="+mn-lt"/>
                <a:ea typeface="+mn-ea"/>
                <a:cs typeface="+mn-cs"/>
              </a:defRPr>
            </a:lvl7pPr>
            <a:lvl8pPr marL="0" indent="0" algn="l" defTabSz="2880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2880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9p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endParaRPr>
          </a:p>
        </p:txBody>
      </p:sp>
      <p:pic>
        <p:nvPicPr>
          <p:cNvPr id="7" name="Afbeelding 6" descr="Werknemer die typt op een laptop">
            <a:extLst>
              <a:ext uri="{FF2B5EF4-FFF2-40B4-BE49-F238E27FC236}">
                <a16:creationId xmlns:a16="http://schemas.microsoft.com/office/drawing/2014/main" id="{70389055-FE5A-7F47-29D0-295C2E529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798" y="1997742"/>
            <a:ext cx="3259770" cy="2213811"/>
          </a:xfrm>
          <a:prstGeom prst="rect">
            <a:avLst/>
          </a:prstGeom>
        </p:spPr>
      </p:pic>
      <p:pic>
        <p:nvPicPr>
          <p:cNvPr id="9" name="Afbeelding 8" descr="Twee vrouwen aan het werk">
            <a:extLst>
              <a:ext uri="{FF2B5EF4-FFF2-40B4-BE49-F238E27FC236}">
                <a16:creationId xmlns:a16="http://schemas.microsoft.com/office/drawing/2014/main" id="{3EDCF264-B2AF-FB72-7B59-79ECD27B6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3187" y="1982194"/>
            <a:ext cx="3343781" cy="2229359"/>
          </a:xfrm>
          <a:prstGeom prst="rect">
            <a:avLst/>
          </a:prstGeom>
        </p:spPr>
      </p:pic>
      <p:pic>
        <p:nvPicPr>
          <p:cNvPr id="13" name="Afbeelding 12" descr="Mensen die deelnemen aan een vergadering">
            <a:extLst>
              <a:ext uri="{FF2B5EF4-FFF2-40B4-BE49-F238E27FC236}">
                <a16:creationId xmlns:a16="http://schemas.microsoft.com/office/drawing/2014/main" id="{CEA1732E-961C-C738-9A66-0E9F9068A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4936" y="1982194"/>
            <a:ext cx="3343781" cy="2229187"/>
          </a:xfrm>
          <a:prstGeom prst="rect">
            <a:avLst/>
          </a:prstGeom>
        </p:spPr>
      </p:pic>
      <p:sp>
        <p:nvSpPr>
          <p:cNvPr id="16" name="Tekstvak 15">
            <a:extLst>
              <a:ext uri="{FF2B5EF4-FFF2-40B4-BE49-F238E27FC236}">
                <a16:creationId xmlns:a16="http://schemas.microsoft.com/office/drawing/2014/main" id="{FAD82116-269F-89B9-309B-928E456C27E8}"/>
              </a:ext>
            </a:extLst>
          </p:cNvPr>
          <p:cNvSpPr txBox="1"/>
          <p:nvPr/>
        </p:nvSpPr>
        <p:spPr>
          <a:xfrm>
            <a:off x="286748" y="4444907"/>
            <a:ext cx="6224687" cy="539394"/>
          </a:xfrm>
          <a:prstGeom prst="rect">
            <a:avLst/>
          </a:prstGeom>
          <a:noFill/>
        </p:spPr>
        <p:txBody>
          <a:bodyPr wrap="square" lIns="180000" tIns="180000" rIns="180000" bIns="180000" rtlCol="0">
            <a:noAutofit/>
          </a:body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rPr>
              <a:t>Goedestartbelastingdienst.nl</a:t>
            </a:r>
          </a:p>
        </p:txBody>
      </p:sp>
      <p:sp>
        <p:nvSpPr>
          <p:cNvPr id="18" name="Tekstvak 17">
            <a:extLst>
              <a:ext uri="{FF2B5EF4-FFF2-40B4-BE49-F238E27FC236}">
                <a16:creationId xmlns:a16="http://schemas.microsoft.com/office/drawing/2014/main" id="{D1969FFE-7A52-B274-0CA1-EB1A9C86DD04}"/>
              </a:ext>
            </a:extLst>
          </p:cNvPr>
          <p:cNvSpPr txBox="1"/>
          <p:nvPr/>
        </p:nvSpPr>
        <p:spPr>
          <a:xfrm>
            <a:off x="409683" y="5503991"/>
            <a:ext cx="4058250" cy="815503"/>
          </a:xfrm>
          <a:prstGeom prst="rect">
            <a:avLst/>
          </a:prstGeom>
          <a:noFill/>
          <a:ln>
            <a:solidFill>
              <a:schemeClr val="tx1"/>
            </a:solidFill>
          </a:ln>
        </p:spPr>
        <p:txBody>
          <a:bodyPr wrap="square" lIns="180000" tIns="180000" rIns="180000" bIns="180000" rtlCol="0">
            <a:noAutofit/>
          </a:body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rPr>
              <a:t>Hetjuistecontract.nl</a:t>
            </a:r>
          </a:p>
        </p:txBody>
      </p:sp>
      <p:sp>
        <p:nvSpPr>
          <p:cNvPr id="19" name="Tekstvak 18">
            <a:extLst>
              <a:ext uri="{FF2B5EF4-FFF2-40B4-BE49-F238E27FC236}">
                <a16:creationId xmlns:a16="http://schemas.microsoft.com/office/drawing/2014/main" id="{9A7A2352-E0CB-8D65-923C-AEE5CAE0806C}"/>
              </a:ext>
            </a:extLst>
          </p:cNvPr>
          <p:cNvSpPr txBox="1"/>
          <p:nvPr/>
        </p:nvSpPr>
        <p:spPr>
          <a:xfrm>
            <a:off x="5720328" y="4883061"/>
            <a:ext cx="2944089" cy="704304"/>
          </a:xfrm>
          <a:prstGeom prst="rect">
            <a:avLst/>
          </a:prstGeom>
          <a:noFill/>
        </p:spPr>
        <p:txBody>
          <a:bodyPr wrap="square" lIns="180000" tIns="180000" rIns="180000" bIns="180000" rtlCol="0">
            <a:noAutofit/>
          </a:body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800" b="0" i="0" u="none" strike="noStrike" kern="1200" cap="none" spc="0" normalizeH="0" baseline="0" noProof="0" dirty="0" err="1">
                <a:ln>
                  <a:noFill/>
                </a:ln>
                <a:solidFill>
                  <a:prstClr val="black"/>
                </a:solidFill>
                <a:effectLst/>
                <a:uLnTx/>
                <a:uFillTx/>
                <a:latin typeface="RijksoverheidSansWebText Regular" panose="020B0503040202060203" pitchFamily="34" charset="0"/>
                <a:ea typeface="+mn-ea"/>
                <a:cs typeface="+mn-cs"/>
              </a:rPr>
              <a:t>Webmodule</a:t>
            </a:r>
            <a:endParaRPr kumimoji="0" lang="nl-NL" sz="28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endParaRPr>
          </a:p>
        </p:txBody>
      </p:sp>
      <p:sp>
        <p:nvSpPr>
          <p:cNvPr id="4" name="Tekstvak 3">
            <a:extLst>
              <a:ext uri="{FF2B5EF4-FFF2-40B4-BE49-F238E27FC236}">
                <a16:creationId xmlns:a16="http://schemas.microsoft.com/office/drawing/2014/main" id="{4CB3756A-82A4-A700-C4D8-D1A5BD98799C}"/>
              </a:ext>
            </a:extLst>
          </p:cNvPr>
          <p:cNvSpPr txBox="1"/>
          <p:nvPr/>
        </p:nvSpPr>
        <p:spPr>
          <a:xfrm>
            <a:off x="6608047" y="5770262"/>
            <a:ext cx="5342360" cy="704304"/>
          </a:xfrm>
          <a:prstGeom prst="rect">
            <a:avLst/>
          </a:prstGeom>
          <a:noFill/>
        </p:spPr>
        <p:txBody>
          <a:bodyPr wrap="square" lIns="180000" tIns="180000" rIns="180000" bIns="180000" rtlCol="0">
            <a:noAutofit/>
          </a:body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RijksoverheidSansWebText Regular" panose="020B0503040202060203" pitchFamily="34" charset="0"/>
                <a:ea typeface="+mn-ea"/>
                <a:cs typeface="+mn-cs"/>
              </a:rPr>
              <a:t>Belastingdienst.nl/arbeidsrelaties</a:t>
            </a:r>
          </a:p>
        </p:txBody>
      </p:sp>
    </p:spTree>
    <p:extLst>
      <p:ext uri="{BB962C8B-B14F-4D97-AF65-F5344CB8AC3E}">
        <p14:creationId xmlns:p14="http://schemas.microsoft.com/office/powerpoint/2010/main" val="63355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5402CD8A-D4EC-387B-9AAD-38C464EC74C9}"/>
              </a:ext>
            </a:extLst>
          </p:cNvPr>
          <p:cNvSpPr txBox="1">
            <a:spLocks/>
          </p:cNvSpPr>
          <p:nvPr/>
        </p:nvSpPr>
        <p:spPr>
          <a:xfrm>
            <a:off x="764400" y="1052400"/>
            <a:ext cx="10967999" cy="605259"/>
          </a:xfrm>
          <a:prstGeom prst="rect">
            <a:avLst/>
          </a:prstGeom>
        </p:spPr>
        <p:txBody>
          <a:bodyPr vert="horz" lIns="91440" tIns="45720" rIns="91440" bIns="45720" rtlCol="0" anchor="t">
            <a:noAutofit/>
          </a:bodyPr>
          <a:lstStyle>
            <a:lvl1pPr algn="l" defTabSz="2880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288000" rtl="0" eaLnBrk="1" fontAlgn="auto" latinLnBrk="0" hangingPunct="1">
              <a:lnSpc>
                <a:spcPct val="90000"/>
              </a:lnSpc>
              <a:spcBef>
                <a:spcPct val="0"/>
              </a:spcBef>
              <a:spcAft>
                <a:spcPts val="0"/>
              </a:spcAft>
              <a:buClrTx/>
              <a:buSzTx/>
              <a:buFontTx/>
              <a:buNone/>
              <a:tabLst/>
              <a:defRPr/>
            </a:pPr>
            <a:r>
              <a:rPr kumimoji="0" lang="nl-NL" sz="3600" b="0" i="0" u="none" strike="noStrike" kern="1200" cap="none" spc="0" normalizeH="0" baseline="0" noProof="0" dirty="0">
                <a:ln>
                  <a:noFill/>
                </a:ln>
                <a:solidFill>
                  <a:srgbClr val="154273"/>
                </a:solidFill>
                <a:effectLst/>
                <a:uLnTx/>
                <a:uFillTx/>
                <a:latin typeface="RijksoverheidSansWebText Bold"/>
                <a:ea typeface="+mj-ea"/>
                <a:cs typeface="+mj-cs"/>
              </a:rPr>
              <a:t>Wat kunt u als opdrachtgever doen?</a:t>
            </a:r>
          </a:p>
          <a:p>
            <a:pPr marL="0" marR="0" lvl="0" indent="0" algn="l" defTabSz="288000" rtl="0" eaLnBrk="1" fontAlgn="auto" latinLnBrk="0" hangingPunct="1">
              <a:lnSpc>
                <a:spcPct val="90000"/>
              </a:lnSpc>
              <a:spcBef>
                <a:spcPct val="0"/>
              </a:spcBef>
              <a:spcAft>
                <a:spcPts val="0"/>
              </a:spcAft>
              <a:buClrTx/>
              <a:buSzTx/>
              <a:buFontTx/>
              <a:buNone/>
              <a:tabLst/>
              <a:defRPr/>
            </a:pPr>
            <a:endParaRPr kumimoji="0" lang="nl-NL" sz="3600" b="0" i="0" u="none" strike="noStrike" kern="1200" cap="none" spc="0" normalizeH="0" baseline="0" noProof="0" dirty="0">
              <a:ln>
                <a:noFill/>
              </a:ln>
              <a:solidFill>
                <a:srgbClr val="154273"/>
              </a:solidFill>
              <a:effectLst/>
              <a:uLnTx/>
              <a:uFillTx/>
              <a:latin typeface="RijksoverheidSansWebText Bold"/>
              <a:ea typeface="+mj-ea"/>
              <a:cs typeface="+mj-cs"/>
            </a:endParaRPr>
          </a:p>
        </p:txBody>
      </p:sp>
      <p:grpSp>
        <p:nvGrpSpPr>
          <p:cNvPr id="29" name="Groep 28">
            <a:extLst>
              <a:ext uri="{FF2B5EF4-FFF2-40B4-BE49-F238E27FC236}">
                <a16:creationId xmlns:a16="http://schemas.microsoft.com/office/drawing/2014/main" id="{BC1D20F0-695F-A3F2-AF53-E9FAD5853695}"/>
              </a:ext>
            </a:extLst>
          </p:cNvPr>
          <p:cNvGrpSpPr/>
          <p:nvPr/>
        </p:nvGrpSpPr>
        <p:grpSpPr>
          <a:xfrm>
            <a:off x="-1643513" y="2142060"/>
            <a:ext cx="4027304" cy="4239031"/>
            <a:chOff x="-1457244" y="2364967"/>
            <a:chExt cx="4027304" cy="4239031"/>
          </a:xfrm>
        </p:grpSpPr>
        <p:sp>
          <p:nvSpPr>
            <p:cNvPr id="21" name="Ovaal 20">
              <a:extLst>
                <a:ext uri="{FF2B5EF4-FFF2-40B4-BE49-F238E27FC236}">
                  <a16:creationId xmlns:a16="http://schemas.microsoft.com/office/drawing/2014/main" id="{2DB44806-B96C-3275-7BFC-5C9BFD479ECE}"/>
                </a:ext>
              </a:extLst>
            </p:cNvPr>
            <p:cNvSpPr/>
            <p:nvPr/>
          </p:nvSpPr>
          <p:spPr>
            <a:xfrm>
              <a:off x="-1457244" y="2364967"/>
              <a:ext cx="3708000" cy="4239031"/>
            </a:xfrm>
            <a:prstGeom prst="ellipse">
              <a:avLst/>
            </a:prstGeom>
            <a:solidFill>
              <a:schemeClr val="bg1"/>
            </a:solid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l-NL"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endParaRPr>
            </a:p>
          </p:txBody>
        </p:sp>
        <p:sp>
          <p:nvSpPr>
            <p:cNvPr id="23" name="Ovaal 22">
              <a:extLst>
                <a:ext uri="{FF2B5EF4-FFF2-40B4-BE49-F238E27FC236}">
                  <a16:creationId xmlns:a16="http://schemas.microsoft.com/office/drawing/2014/main" id="{73FC1044-B392-FBD0-6F16-484C15B3A2E8}"/>
                </a:ext>
              </a:extLst>
            </p:cNvPr>
            <p:cNvSpPr/>
            <p:nvPr/>
          </p:nvSpPr>
          <p:spPr>
            <a:xfrm>
              <a:off x="1241223" y="2634653"/>
              <a:ext cx="614589" cy="62314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FFFFFF"/>
                  </a:solidFill>
                  <a:effectLst/>
                  <a:uLnTx/>
                  <a:uFillTx/>
                  <a:latin typeface="RijksoverheidSansWebText Regular" panose="020B0503040202060203" pitchFamily="34" charset="0"/>
                  <a:ea typeface="+mn-ea"/>
                  <a:cs typeface="+mn-cs"/>
                </a:rPr>
                <a:t>1</a:t>
              </a:r>
            </a:p>
          </p:txBody>
        </p:sp>
        <p:sp>
          <p:nvSpPr>
            <p:cNvPr id="24" name="Ovaal 23">
              <a:extLst>
                <a:ext uri="{FF2B5EF4-FFF2-40B4-BE49-F238E27FC236}">
                  <a16:creationId xmlns:a16="http://schemas.microsoft.com/office/drawing/2014/main" id="{B7C5FE49-0CF7-37DA-12E9-A5DF6E7BFEB7}"/>
                </a:ext>
              </a:extLst>
            </p:cNvPr>
            <p:cNvSpPr/>
            <p:nvPr/>
          </p:nvSpPr>
          <p:spPr>
            <a:xfrm>
              <a:off x="1779684" y="3403738"/>
              <a:ext cx="614589" cy="62314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FFFFFF"/>
                  </a:solidFill>
                  <a:effectLst/>
                  <a:uLnTx/>
                  <a:uFillTx/>
                  <a:latin typeface="RijksoverheidSansWebText Regular" panose="020B0503040202060203" pitchFamily="34" charset="0"/>
                  <a:ea typeface="+mn-ea"/>
                  <a:cs typeface="+mn-cs"/>
                </a:rPr>
                <a:t>2</a:t>
              </a:r>
            </a:p>
          </p:txBody>
        </p:sp>
        <p:sp>
          <p:nvSpPr>
            <p:cNvPr id="25" name="Ovaal 24">
              <a:extLst>
                <a:ext uri="{FF2B5EF4-FFF2-40B4-BE49-F238E27FC236}">
                  <a16:creationId xmlns:a16="http://schemas.microsoft.com/office/drawing/2014/main" id="{5C1254D9-FA81-5E90-5F77-047130EA2A17}"/>
                </a:ext>
              </a:extLst>
            </p:cNvPr>
            <p:cNvSpPr/>
            <p:nvPr/>
          </p:nvSpPr>
          <p:spPr>
            <a:xfrm>
              <a:off x="1955471" y="4172823"/>
              <a:ext cx="614589" cy="62314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FFFFFF"/>
                  </a:solidFill>
                  <a:effectLst/>
                  <a:uLnTx/>
                  <a:uFillTx/>
                  <a:latin typeface="RijksoverheidSansWebText Regular" panose="020B0503040202060203" pitchFamily="34" charset="0"/>
                  <a:ea typeface="+mn-ea"/>
                  <a:cs typeface="+mn-cs"/>
                </a:rPr>
                <a:t>3</a:t>
              </a:r>
            </a:p>
          </p:txBody>
        </p:sp>
        <p:sp>
          <p:nvSpPr>
            <p:cNvPr id="26" name="Ovaal 25">
              <a:extLst>
                <a:ext uri="{FF2B5EF4-FFF2-40B4-BE49-F238E27FC236}">
                  <a16:creationId xmlns:a16="http://schemas.microsoft.com/office/drawing/2014/main" id="{DB8641CE-FDF0-5D83-2340-15A62FCA78FA}"/>
                </a:ext>
              </a:extLst>
            </p:cNvPr>
            <p:cNvSpPr/>
            <p:nvPr/>
          </p:nvSpPr>
          <p:spPr>
            <a:xfrm>
              <a:off x="1779683" y="4941908"/>
              <a:ext cx="614589" cy="62314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FFFFFF"/>
                  </a:solidFill>
                  <a:effectLst/>
                  <a:uLnTx/>
                  <a:uFillTx/>
                  <a:latin typeface="RijksoverheidSansWebText Regular" panose="020B0503040202060203" pitchFamily="34" charset="0"/>
                  <a:ea typeface="+mn-ea"/>
                  <a:cs typeface="+mn-cs"/>
                </a:rPr>
                <a:t>4</a:t>
              </a:r>
            </a:p>
          </p:txBody>
        </p:sp>
        <p:sp>
          <p:nvSpPr>
            <p:cNvPr id="27" name="Ovaal 26">
              <a:extLst>
                <a:ext uri="{FF2B5EF4-FFF2-40B4-BE49-F238E27FC236}">
                  <a16:creationId xmlns:a16="http://schemas.microsoft.com/office/drawing/2014/main" id="{88A12E00-201E-02F5-C060-782BD0896EED}"/>
                </a:ext>
              </a:extLst>
            </p:cNvPr>
            <p:cNvSpPr/>
            <p:nvPr/>
          </p:nvSpPr>
          <p:spPr>
            <a:xfrm>
              <a:off x="1306932" y="5710993"/>
              <a:ext cx="614589" cy="62314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FFFFFF"/>
                  </a:solidFill>
                  <a:effectLst/>
                  <a:uLnTx/>
                  <a:uFillTx/>
                  <a:latin typeface="RijksoverheidSansWebText Regular" panose="020B0503040202060203" pitchFamily="34" charset="0"/>
                  <a:ea typeface="+mn-ea"/>
                  <a:cs typeface="+mn-cs"/>
                </a:rPr>
                <a:t>5</a:t>
              </a:r>
            </a:p>
          </p:txBody>
        </p:sp>
      </p:grpSp>
      <p:sp>
        <p:nvSpPr>
          <p:cNvPr id="31" name="Tekstvak 30">
            <a:extLst>
              <a:ext uri="{FF2B5EF4-FFF2-40B4-BE49-F238E27FC236}">
                <a16:creationId xmlns:a16="http://schemas.microsoft.com/office/drawing/2014/main" id="{9E75EC0B-3BDE-6575-3241-3FDFB230270B}"/>
              </a:ext>
            </a:extLst>
          </p:cNvPr>
          <p:cNvSpPr txBox="1"/>
          <p:nvPr/>
        </p:nvSpPr>
        <p:spPr>
          <a:xfrm rot="5400000">
            <a:off x="679014" y="3419748"/>
            <a:ext cx="914400" cy="914400"/>
          </a:xfrm>
          <a:prstGeom prst="rect">
            <a:avLst/>
          </a:prstGeom>
          <a:noFill/>
          <a:ln>
            <a:noFill/>
          </a:ln>
        </p:spPr>
        <p:txBody>
          <a:bodyPr wrap="none" lIns="180000" tIns="180000" rIns="180000" bIns="180000" rtlCol="0">
            <a:noAutofit/>
          </a:bodyP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154273"/>
                </a:solidFill>
                <a:effectLst/>
                <a:uLnTx/>
                <a:uFillTx/>
                <a:latin typeface="RijksoverheidSansWebText Regular" panose="020B0503040202060203" pitchFamily="34" charset="0"/>
                <a:ea typeface="+mn-ea"/>
                <a:cs typeface="+mn-cs"/>
              </a:rPr>
              <a:t>Stappenplan</a:t>
            </a:r>
          </a:p>
        </p:txBody>
      </p:sp>
      <p:sp>
        <p:nvSpPr>
          <p:cNvPr id="2" name="Rechthoek 1">
            <a:extLst>
              <a:ext uri="{FF2B5EF4-FFF2-40B4-BE49-F238E27FC236}">
                <a16:creationId xmlns:a16="http://schemas.microsoft.com/office/drawing/2014/main" id="{1D81FD54-E4BA-CF7C-9836-FB94BB72A0AC}"/>
              </a:ext>
            </a:extLst>
          </p:cNvPr>
          <p:cNvSpPr/>
          <p:nvPr/>
        </p:nvSpPr>
        <p:spPr>
          <a:xfrm>
            <a:off x="1865545" y="2386345"/>
            <a:ext cx="9097616" cy="6166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00" cap="none" spc="0" normalizeH="0" baseline="0" noProof="0" dirty="0">
                <a:ln>
                  <a:noFill/>
                </a:ln>
                <a:solidFill>
                  <a:srgbClr val="000000"/>
                </a:solidFill>
                <a:effectLst/>
                <a:uLnTx/>
                <a:uFillTx/>
                <a:latin typeface="RijksoverheidSansWebText Regular" panose="020B0503040202060203" pitchFamily="34" charset="0"/>
                <a:ea typeface="Calibri" panose="020F0502020204030204" pitchFamily="34" charset="0"/>
                <a:cs typeface="Times New Roman" panose="02020603050405020304" pitchFamily="18" charset="0"/>
              </a:rPr>
              <a:t>Huurt u externen  in?</a:t>
            </a:r>
            <a:endParaRPr kumimoji="0" lang="nl-NL"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endParaRPr>
          </a:p>
        </p:txBody>
      </p:sp>
      <p:sp>
        <p:nvSpPr>
          <p:cNvPr id="3" name="Rechthoek 2">
            <a:extLst>
              <a:ext uri="{FF2B5EF4-FFF2-40B4-BE49-F238E27FC236}">
                <a16:creationId xmlns:a16="http://schemas.microsoft.com/office/drawing/2014/main" id="{DCEF8E3B-8929-AC65-B3A3-1F896467EA38}"/>
              </a:ext>
            </a:extLst>
          </p:cNvPr>
          <p:cNvSpPr/>
          <p:nvPr/>
        </p:nvSpPr>
        <p:spPr>
          <a:xfrm>
            <a:off x="1865545" y="5514958"/>
            <a:ext cx="9097616" cy="6166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err="1">
                <a:ln>
                  <a:noFill/>
                </a:ln>
                <a:solidFill>
                  <a:srgbClr val="000000"/>
                </a:solidFill>
                <a:effectLst/>
                <a:uLnTx/>
                <a:uFillTx/>
                <a:latin typeface="RijksoverheidSansWebText Regular" panose="020B0503040202060203" pitchFamily="34" charset="0"/>
                <a:ea typeface="+mn-ea"/>
                <a:cs typeface="+mn-cs"/>
              </a:rPr>
              <a:t>Blijf</a:t>
            </a:r>
            <a:r>
              <a:rPr kumimoji="0" lang="en-US"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RijksoverheidSansWebText Regular" panose="020B0503040202060203" pitchFamily="34" charset="0"/>
                <a:ea typeface="+mn-ea"/>
                <a:cs typeface="+mn-cs"/>
              </a:rPr>
              <a:t>structureel</a:t>
            </a:r>
            <a:r>
              <a:rPr kumimoji="0" lang="en-US"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 met </a:t>
            </a:r>
            <a:r>
              <a:rPr kumimoji="0" lang="en-US" sz="2000" b="0" i="0" u="none" strike="noStrike" kern="1200" cap="none" spc="0" normalizeH="0" baseline="0" noProof="0" dirty="0" err="1">
                <a:ln>
                  <a:noFill/>
                </a:ln>
                <a:solidFill>
                  <a:srgbClr val="000000"/>
                </a:solidFill>
                <a:effectLst/>
                <a:uLnTx/>
                <a:uFillTx/>
                <a:latin typeface="RijksoverheidSansWebText Regular" panose="020B0503040202060203" pitchFamily="34" charset="0"/>
                <a:ea typeface="+mn-ea"/>
                <a:cs typeface="+mn-cs"/>
              </a:rPr>
              <a:t>elkaar</a:t>
            </a:r>
            <a:r>
              <a:rPr kumimoji="0" lang="en-US" sz="18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 de </a:t>
            </a:r>
            <a:r>
              <a:rPr kumimoji="0" lang="en-US" sz="1800" b="0" i="0" u="none" strike="noStrike" kern="1200" cap="none" spc="0" normalizeH="0" baseline="0" noProof="0" dirty="0" err="1">
                <a:ln>
                  <a:noFill/>
                </a:ln>
                <a:solidFill>
                  <a:srgbClr val="000000"/>
                </a:solidFill>
                <a:effectLst/>
                <a:uLnTx/>
                <a:uFillTx/>
                <a:latin typeface="RijksoverheidSansWebText Regular" panose="020B0503040202060203" pitchFamily="34" charset="0"/>
                <a:ea typeface="+mn-ea"/>
                <a:cs typeface="+mn-cs"/>
              </a:rPr>
              <a:t>feiten</a:t>
            </a:r>
            <a:r>
              <a:rPr kumimoji="0" lang="en-US" sz="18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RijksoverheidSansWebText Regular" panose="020B0503040202060203" pitchFamily="34" charset="0"/>
                <a:ea typeface="+mn-ea"/>
                <a:cs typeface="+mn-cs"/>
              </a:rPr>
              <a:t>en</a:t>
            </a:r>
            <a:r>
              <a:rPr kumimoji="0" lang="en-US" sz="18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RijksoverheidSansWebText Regular" panose="020B0503040202060203" pitchFamily="34" charset="0"/>
                <a:ea typeface="+mn-ea"/>
                <a:cs typeface="+mn-cs"/>
              </a:rPr>
              <a:t>omstandigheden</a:t>
            </a:r>
            <a:r>
              <a:rPr kumimoji="0" lang="en-US" sz="18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RijksoverheidSansWebText Regular" panose="020B0503040202060203" pitchFamily="34" charset="0"/>
                <a:ea typeface="+mn-ea"/>
                <a:cs typeface="+mn-cs"/>
              </a:rPr>
              <a:t>monitoren</a:t>
            </a:r>
            <a:r>
              <a:rPr kumimoji="0" lang="en-US" sz="18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a:t>
            </a:r>
            <a:endParaRPr kumimoji="0" lang="nl-NL"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endParaRPr>
          </a:p>
        </p:txBody>
      </p:sp>
      <p:sp>
        <p:nvSpPr>
          <p:cNvPr id="4" name="Rechthoek 3">
            <a:extLst>
              <a:ext uri="{FF2B5EF4-FFF2-40B4-BE49-F238E27FC236}">
                <a16:creationId xmlns:a16="http://schemas.microsoft.com/office/drawing/2014/main" id="{6773170C-B31F-4A12-C167-5B3EE2F61211}"/>
              </a:ext>
            </a:extLst>
          </p:cNvPr>
          <p:cNvSpPr/>
          <p:nvPr/>
        </p:nvSpPr>
        <p:spPr>
          <a:xfrm>
            <a:off x="2575128" y="3950651"/>
            <a:ext cx="9403511" cy="6166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Zet de afwegingen en conclusies op papier</a:t>
            </a:r>
            <a:r>
              <a:rPr kumimoji="0" lang="nl-NL" sz="18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a:t>
            </a:r>
            <a:endParaRPr kumimoji="0" lang="nl-NL"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endParaRPr>
          </a:p>
        </p:txBody>
      </p:sp>
      <p:sp>
        <p:nvSpPr>
          <p:cNvPr id="5" name="Rechthoek 4">
            <a:extLst>
              <a:ext uri="{FF2B5EF4-FFF2-40B4-BE49-F238E27FC236}">
                <a16:creationId xmlns:a16="http://schemas.microsoft.com/office/drawing/2014/main" id="{3E089224-9485-4714-E278-D14719FF2F82}"/>
              </a:ext>
            </a:extLst>
          </p:cNvPr>
          <p:cNvSpPr/>
          <p:nvPr/>
        </p:nvSpPr>
        <p:spPr>
          <a:xfrm>
            <a:off x="2305032" y="3168498"/>
            <a:ext cx="8658129" cy="6166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2000" b="0" i="0" u="none" strike="noStrike" kern="100" cap="none" spc="0" normalizeH="0" baseline="0" noProof="0" dirty="0">
                <a:ln>
                  <a:noFill/>
                </a:ln>
                <a:solidFill>
                  <a:srgbClr val="000000"/>
                </a:solidFill>
                <a:effectLst/>
                <a:uLnTx/>
                <a:uFillTx/>
                <a:latin typeface="RijksoverheidSansWebText Regular" panose="020B0503040202060203" pitchFamily="34" charset="0"/>
                <a:ea typeface="Calibri" panose="020F0502020204030204" pitchFamily="34" charset="0"/>
                <a:cs typeface="Times New Roman" panose="02020603050405020304" pitchFamily="18" charset="0"/>
              </a:rPr>
              <a:t>Is er mogelijk sprake van schijnzelfstandigheid?  </a:t>
            </a:r>
          </a:p>
        </p:txBody>
      </p:sp>
      <p:sp>
        <p:nvSpPr>
          <p:cNvPr id="7" name="Rechthoek 6">
            <a:extLst>
              <a:ext uri="{FF2B5EF4-FFF2-40B4-BE49-F238E27FC236}">
                <a16:creationId xmlns:a16="http://schemas.microsoft.com/office/drawing/2014/main" id="{848BE549-2EAF-D739-57B4-AACFB50A8517}"/>
              </a:ext>
            </a:extLst>
          </p:cNvPr>
          <p:cNvSpPr/>
          <p:nvPr/>
        </p:nvSpPr>
        <p:spPr>
          <a:xfrm>
            <a:off x="2305032" y="4732804"/>
            <a:ext cx="9307848" cy="6166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2880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Zorg </a:t>
            </a:r>
            <a:r>
              <a:rPr kumimoji="0" lang="en-US" sz="2000" b="0" i="0" u="none" strike="noStrike" kern="1200" cap="none" spc="0" normalizeH="0" baseline="0" noProof="0" dirty="0" err="1">
                <a:ln>
                  <a:noFill/>
                </a:ln>
                <a:solidFill>
                  <a:srgbClr val="000000"/>
                </a:solidFill>
                <a:effectLst/>
                <a:uLnTx/>
                <a:uFillTx/>
                <a:latin typeface="RijksoverheidSansWebText Regular" panose="020B0503040202060203" pitchFamily="34" charset="0"/>
                <a:ea typeface="+mn-ea"/>
                <a:cs typeface="+mn-cs"/>
              </a:rPr>
              <a:t>dat</a:t>
            </a:r>
            <a:r>
              <a:rPr kumimoji="0" lang="en-US"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 de </a:t>
            </a:r>
            <a:r>
              <a:rPr kumimoji="0" lang="en-US" sz="2000" b="0" i="0" u="none" strike="noStrike" kern="1200" cap="none" spc="0" normalizeH="0" baseline="0" noProof="0" dirty="0" err="1">
                <a:ln>
                  <a:noFill/>
                </a:ln>
                <a:solidFill>
                  <a:srgbClr val="000000"/>
                </a:solidFill>
                <a:effectLst/>
                <a:uLnTx/>
                <a:uFillTx/>
                <a:latin typeface="RijksoverheidSansWebText Regular" panose="020B0503040202060203" pitchFamily="34" charset="0"/>
                <a:ea typeface="+mn-ea"/>
                <a:cs typeface="+mn-cs"/>
              </a:rPr>
              <a:t>feiten</a:t>
            </a:r>
            <a:r>
              <a:rPr kumimoji="0" lang="en-US"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RijksoverheidSansWebText Regular" panose="020B0503040202060203" pitchFamily="34" charset="0"/>
                <a:ea typeface="+mn-ea"/>
                <a:cs typeface="+mn-cs"/>
              </a:rPr>
              <a:t>en</a:t>
            </a:r>
            <a:r>
              <a:rPr kumimoji="0" lang="en-US"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RijksoverheidSansWebText Regular" panose="020B0503040202060203" pitchFamily="34" charset="0"/>
                <a:ea typeface="+mn-ea"/>
                <a:cs typeface="+mn-cs"/>
              </a:rPr>
              <a:t>omstandigheden</a:t>
            </a:r>
            <a:r>
              <a:rPr kumimoji="0" lang="en-US"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RijksoverheidSansWebText Regular" panose="020B0503040202060203" pitchFamily="34" charset="0"/>
                <a:ea typeface="+mn-ea"/>
                <a:cs typeface="+mn-cs"/>
              </a:rPr>
              <a:t>overeenkomen</a:t>
            </a:r>
            <a:r>
              <a:rPr kumimoji="0" lang="en-US"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 met de </a:t>
            </a:r>
            <a:r>
              <a:rPr kumimoji="0" lang="en-US" sz="2000" b="0" i="0" u="none" strike="noStrike" kern="1200" cap="none" spc="0" normalizeH="0" baseline="0" noProof="0" dirty="0" err="1">
                <a:ln>
                  <a:noFill/>
                </a:ln>
                <a:solidFill>
                  <a:srgbClr val="000000"/>
                </a:solidFill>
                <a:effectLst/>
                <a:uLnTx/>
                <a:uFillTx/>
                <a:latin typeface="RijksoverheidSansWebText Regular" panose="020B0503040202060203" pitchFamily="34" charset="0"/>
                <a:ea typeface="+mn-ea"/>
                <a:cs typeface="+mn-cs"/>
              </a:rPr>
              <a:t>contracten</a:t>
            </a:r>
            <a:r>
              <a:rPr kumimoji="0" lang="en-US"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rPr>
              <a:t>.</a:t>
            </a:r>
            <a:endParaRPr kumimoji="0" lang="nl-NL" sz="2000" b="0" i="0" u="none" strike="noStrike" kern="1200" cap="none" spc="0" normalizeH="0" baseline="0" noProof="0" dirty="0">
              <a:ln>
                <a:noFill/>
              </a:ln>
              <a:solidFill>
                <a:srgbClr val="000000"/>
              </a:solidFill>
              <a:effectLst/>
              <a:uLnTx/>
              <a:uFillTx/>
              <a:latin typeface="RijksoverheidSansWebText Regular" panose="020B0503040202060203" pitchFamily="34" charset="0"/>
              <a:ea typeface="+mn-ea"/>
              <a:cs typeface="+mn-cs"/>
            </a:endParaRPr>
          </a:p>
        </p:txBody>
      </p:sp>
    </p:spTree>
    <p:extLst>
      <p:ext uri="{BB962C8B-B14F-4D97-AF65-F5344CB8AC3E}">
        <p14:creationId xmlns:p14="http://schemas.microsoft.com/office/powerpoint/2010/main" val="1392698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5" name="object 2">
            <a:extLst>
              <a:ext uri="{FF2B5EF4-FFF2-40B4-BE49-F238E27FC236}">
                <a16:creationId xmlns:a16="http://schemas.microsoft.com/office/drawing/2014/main" id="{0CF5E489-EC3D-222A-1A86-8B483FFF2B71}"/>
              </a:ext>
            </a:extLst>
          </p:cNvPr>
          <p:cNvSpPr txBox="1">
            <a:spLocks/>
          </p:cNvSpPr>
          <p:nvPr/>
        </p:nvSpPr>
        <p:spPr>
          <a:xfrm>
            <a:off x="481437" y="900001"/>
            <a:ext cx="2822523" cy="561385"/>
          </a:xfrm>
          <a:prstGeom prst="rect">
            <a:avLst/>
          </a:prstGeom>
        </p:spPr>
        <p:txBody>
          <a:bodyPr vert="horz" wrap="square" lIns="0" tIns="7316" rIns="0" bIns="0" rtlCol="0">
            <a:spAutoFit/>
          </a:bodyPr>
          <a:lstStyle>
            <a:lvl1pPr algn="l" defTabSz="474912" rtl="0" eaLnBrk="1" latinLnBrk="0" hangingPunct="1">
              <a:lnSpc>
                <a:spcPct val="90000"/>
              </a:lnSpc>
              <a:spcBef>
                <a:spcPct val="0"/>
              </a:spcBef>
              <a:buNone/>
              <a:defRPr sz="5936" kern="1200">
                <a:solidFill>
                  <a:schemeClr val="tx2"/>
                </a:solidFill>
                <a:latin typeface="+mj-lt"/>
                <a:ea typeface="+mj-ea"/>
                <a:cs typeface="+mj-cs"/>
              </a:defRPr>
            </a:lvl1pPr>
          </a:lstStyle>
          <a:p>
            <a:pPr marL="7701" marR="0" lvl="0" indent="0" algn="l" defTabSz="287987" rtl="0" eaLnBrk="1" fontAlgn="auto" latinLnBrk="0" hangingPunct="1">
              <a:lnSpc>
                <a:spcPct val="100000"/>
              </a:lnSpc>
              <a:spcBef>
                <a:spcPts val="58"/>
              </a:spcBef>
              <a:spcAft>
                <a:spcPts val="0"/>
              </a:spcAft>
              <a:buClrTx/>
              <a:buSzTx/>
              <a:buFont typeface="Arial" panose="020B0604020202020204" pitchFamily="34" charset="0"/>
              <a:buNone/>
              <a:tabLst/>
              <a:defRPr/>
            </a:pPr>
            <a:r>
              <a:rPr kumimoji="0" lang="nl-NL" sz="3600" b="1" i="0" u="none" strike="noStrike" kern="1200" cap="none" spc="0" normalizeH="0" baseline="0" noProof="0" dirty="0">
                <a:ln>
                  <a:noFill/>
                </a:ln>
                <a:solidFill>
                  <a:srgbClr val="154273"/>
                </a:solidFill>
                <a:effectLst/>
                <a:uLnTx/>
                <a:uFillTx/>
                <a:latin typeface="RijksoverheidSansHeading" panose="020B0503040202060203" pitchFamily="34" charset="77"/>
                <a:ea typeface="+mj-ea"/>
                <a:cs typeface="+mj-cs"/>
              </a:rPr>
              <a:t>Koers</a:t>
            </a:r>
            <a:r>
              <a:rPr kumimoji="0" lang="nl-NL" sz="3600" b="1" i="0" u="none" strike="noStrike" kern="1200" cap="none" spc="-82" normalizeH="0" baseline="0" noProof="0" dirty="0">
                <a:ln>
                  <a:noFill/>
                </a:ln>
                <a:solidFill>
                  <a:srgbClr val="154273"/>
                </a:solidFill>
                <a:effectLst/>
                <a:uLnTx/>
                <a:uFillTx/>
                <a:latin typeface="RijksoverheidSansHeading" panose="020B0503040202060203" pitchFamily="34" charset="77"/>
                <a:ea typeface="+mj-ea"/>
                <a:cs typeface="+mj-cs"/>
              </a:rPr>
              <a:t> </a:t>
            </a:r>
            <a:r>
              <a:rPr kumimoji="0" lang="nl-NL" sz="3600" b="1" i="0" u="none" strike="noStrike" kern="1200" cap="none" spc="0" normalizeH="0" baseline="0" noProof="0" dirty="0">
                <a:ln>
                  <a:noFill/>
                </a:ln>
                <a:solidFill>
                  <a:srgbClr val="154273"/>
                </a:solidFill>
                <a:effectLst/>
                <a:uLnTx/>
                <a:uFillTx/>
                <a:latin typeface="RijksoverheidSansHeading" panose="020B0503040202060203" pitchFamily="34" charset="77"/>
                <a:ea typeface="+mj-ea"/>
                <a:cs typeface="+mj-cs"/>
              </a:rPr>
              <a:t>en</a:t>
            </a:r>
            <a:r>
              <a:rPr kumimoji="0" lang="nl-NL" sz="3600" b="1" i="0" u="none" strike="noStrike" kern="1200" cap="none" spc="-79" normalizeH="0" baseline="0" noProof="0" dirty="0">
                <a:ln>
                  <a:noFill/>
                </a:ln>
                <a:solidFill>
                  <a:srgbClr val="154273"/>
                </a:solidFill>
                <a:effectLst/>
                <a:uLnTx/>
                <a:uFillTx/>
                <a:latin typeface="RijksoverheidSansHeading" panose="020B0503040202060203" pitchFamily="34" charset="77"/>
                <a:ea typeface="+mj-ea"/>
                <a:cs typeface="+mj-cs"/>
              </a:rPr>
              <a:t> </a:t>
            </a:r>
            <a:r>
              <a:rPr kumimoji="0" lang="nl-NL" sz="3600" b="1" i="0" u="none" strike="noStrike" kern="1200" cap="none" spc="-12" normalizeH="0" baseline="0" noProof="0" dirty="0">
                <a:ln>
                  <a:noFill/>
                </a:ln>
                <a:solidFill>
                  <a:srgbClr val="154273"/>
                </a:solidFill>
                <a:effectLst/>
                <a:uLnTx/>
                <a:uFillTx/>
                <a:latin typeface="RijksoverheidSansHeading" panose="020B0503040202060203" pitchFamily="34" charset="77"/>
                <a:ea typeface="+mj-ea"/>
                <a:cs typeface="+mj-cs"/>
              </a:rPr>
              <a:t>doel</a:t>
            </a:r>
          </a:p>
        </p:txBody>
      </p:sp>
      <p:sp>
        <p:nvSpPr>
          <p:cNvPr id="66" name="object 4">
            <a:extLst>
              <a:ext uri="{FF2B5EF4-FFF2-40B4-BE49-F238E27FC236}">
                <a16:creationId xmlns:a16="http://schemas.microsoft.com/office/drawing/2014/main" id="{2ADCEEE3-D439-D079-0846-043293DB5FEA}"/>
              </a:ext>
            </a:extLst>
          </p:cNvPr>
          <p:cNvSpPr txBox="1"/>
          <p:nvPr/>
        </p:nvSpPr>
        <p:spPr>
          <a:xfrm>
            <a:off x="844674" y="5860408"/>
            <a:ext cx="10502652" cy="492585"/>
          </a:xfrm>
          <a:prstGeom prst="rect">
            <a:avLst/>
          </a:prstGeom>
        </p:spPr>
        <p:txBody>
          <a:bodyPr vert="horz" wrap="square" lIns="0" tIns="7316" rIns="0" bIns="0" rtlCol="0">
            <a:spAutoFit/>
          </a:bodyPr>
          <a:lstStyle/>
          <a:p>
            <a:pPr marL="0" marR="0" lvl="0" indent="0" algn="l" defTabSz="55449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3153" b="0" i="0" u="none" strike="noStrike" kern="0" cap="none" spc="0" normalizeH="0" baseline="0" noProof="0" dirty="0">
                <a:ln>
                  <a:noFill/>
                </a:ln>
                <a:solidFill>
                  <a:srgbClr val="154273"/>
                </a:solidFill>
                <a:effectLst/>
                <a:uLnTx/>
                <a:uFillTx/>
                <a:latin typeface="RijksoverheidSansWebText Regular" panose="020B0503040202060203" pitchFamily="34" charset="0"/>
                <a:ea typeface="+mn-ea"/>
                <a:cs typeface="+mn-cs"/>
              </a:rPr>
              <a:t>Ga in gesprek voor een juiste beoordeling van de arbeidsrelatie</a:t>
            </a:r>
          </a:p>
        </p:txBody>
      </p:sp>
      <p:sp>
        <p:nvSpPr>
          <p:cNvPr id="2" name="Tekstvak 1">
            <a:extLst>
              <a:ext uri="{FF2B5EF4-FFF2-40B4-BE49-F238E27FC236}">
                <a16:creationId xmlns:a16="http://schemas.microsoft.com/office/drawing/2014/main" id="{587F7B2B-1A61-C6CF-EFCB-08D26A8C122E}"/>
              </a:ext>
            </a:extLst>
          </p:cNvPr>
          <p:cNvSpPr txBox="1"/>
          <p:nvPr/>
        </p:nvSpPr>
        <p:spPr>
          <a:xfrm>
            <a:off x="501604" y="2367259"/>
            <a:ext cx="0" cy="0"/>
          </a:xfrm>
          <a:prstGeom prst="rect">
            <a:avLst/>
          </a:prstGeom>
          <a:solidFill>
            <a:schemeClr val="bg2"/>
          </a:solidFill>
        </p:spPr>
        <p:txBody>
          <a:bodyPr wrap="none" lIns="109152" tIns="109152" rIns="109152" bIns="109152" rtlCol="0">
            <a:noAutofit/>
          </a:bodyPr>
          <a:lstStyle/>
          <a:p>
            <a:pPr marL="0" marR="0" lvl="0" indent="0" algn="l" defTabSz="55449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1092" b="0" i="0" u="none" strike="noStrike" kern="0" cap="none" spc="0" normalizeH="0" baseline="0" noProof="0" dirty="0">
              <a:ln>
                <a:noFill/>
              </a:ln>
              <a:solidFill>
                <a:sysClr val="windowText" lastClr="000000"/>
              </a:solidFill>
              <a:effectLst/>
              <a:uLnTx/>
              <a:uFillTx/>
              <a:latin typeface="RijksoverheidSansWebText Regular" panose="020B0503040202060203" pitchFamily="34" charset="0"/>
              <a:ea typeface="+mn-ea"/>
              <a:cs typeface="+mn-cs"/>
            </a:endParaRPr>
          </a:p>
        </p:txBody>
      </p:sp>
    </p:spTree>
    <p:extLst>
      <p:ext uri="{BB962C8B-B14F-4D97-AF65-F5344CB8AC3E}">
        <p14:creationId xmlns:p14="http://schemas.microsoft.com/office/powerpoint/2010/main" val="332913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Vergrootglas en vraagteken">
            <a:extLst>
              <a:ext uri="{FF2B5EF4-FFF2-40B4-BE49-F238E27FC236}">
                <a16:creationId xmlns:a16="http://schemas.microsoft.com/office/drawing/2014/main" id="{479AD806-E6BB-99CC-1BC6-4129BC8616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241" b="8570"/>
          <a:stretch/>
        </p:blipFill>
        <p:spPr>
          <a:xfrm>
            <a:off x="624001" y="1566000"/>
            <a:ext cx="10967999" cy="4824000"/>
          </a:xfrm>
          <a:prstGeom prst="rect">
            <a:avLst/>
          </a:prstGeom>
          <a:ln>
            <a:noFill/>
          </a:ln>
          <a:effectLst>
            <a:softEdge rad="112500"/>
          </a:effectLst>
        </p:spPr>
      </p:pic>
      <p:sp>
        <p:nvSpPr>
          <p:cNvPr id="2" name="Titel 1">
            <a:extLst>
              <a:ext uri="{FF2B5EF4-FFF2-40B4-BE49-F238E27FC236}">
                <a16:creationId xmlns:a16="http://schemas.microsoft.com/office/drawing/2014/main" id="{0F882918-7555-0A3E-74B7-A5331674E986}"/>
              </a:ext>
            </a:extLst>
          </p:cNvPr>
          <p:cNvSpPr>
            <a:spLocks noGrp="1"/>
          </p:cNvSpPr>
          <p:nvPr>
            <p:ph type="title"/>
          </p:nvPr>
        </p:nvSpPr>
        <p:spPr/>
        <p:txBody>
          <a:bodyPr>
            <a:noAutofit/>
          </a:bodyPr>
          <a:lstStyle/>
          <a:p>
            <a:r>
              <a:rPr lang="nl-NL" dirty="0"/>
              <a:t>Vragen?</a:t>
            </a:r>
          </a:p>
        </p:txBody>
      </p:sp>
    </p:spTree>
    <p:extLst>
      <p:ext uri="{BB962C8B-B14F-4D97-AF65-F5344CB8AC3E}">
        <p14:creationId xmlns:p14="http://schemas.microsoft.com/office/powerpoint/2010/main" val="2374350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34A59-DCAE-60DF-620F-A9943410DBF8}"/>
              </a:ext>
            </a:extLst>
          </p:cNvPr>
          <p:cNvSpPr>
            <a:spLocks noGrp="1"/>
          </p:cNvSpPr>
          <p:nvPr>
            <p:ph type="title"/>
          </p:nvPr>
        </p:nvSpPr>
        <p:spPr/>
        <p:txBody>
          <a:bodyPr/>
          <a:lstStyle/>
          <a:p>
            <a:r>
              <a:rPr lang="nl-NL" dirty="0"/>
              <a:t>Publiekscommunicatie </a:t>
            </a:r>
          </a:p>
        </p:txBody>
      </p:sp>
      <p:sp>
        <p:nvSpPr>
          <p:cNvPr id="3" name="Tijdelijke aanduiding voor tekst 2">
            <a:extLst>
              <a:ext uri="{FF2B5EF4-FFF2-40B4-BE49-F238E27FC236}">
                <a16:creationId xmlns:a16="http://schemas.microsoft.com/office/drawing/2014/main" id="{DBD78BAB-654A-F870-3D8C-60681A7546A9}"/>
              </a:ext>
            </a:extLst>
          </p:cNvPr>
          <p:cNvSpPr>
            <a:spLocks noGrp="1"/>
          </p:cNvSpPr>
          <p:nvPr>
            <p:ph type="body" sz="quarter" idx="13"/>
          </p:nvPr>
        </p:nvSpPr>
        <p:spPr/>
        <p:txBody>
          <a:bodyPr/>
          <a:lstStyle/>
          <a:p>
            <a:r>
              <a:rPr lang="nl-NL" dirty="0">
                <a:solidFill>
                  <a:srgbClr val="000000"/>
                </a:solidFill>
                <a:latin typeface="__rijksFont_99240a"/>
              </a:rPr>
              <a:t>www.hetjuistecontract.nl</a:t>
            </a:r>
          </a:p>
        </p:txBody>
      </p:sp>
      <p:sp>
        <p:nvSpPr>
          <p:cNvPr id="4" name="Tijdelijke aanduiding voor datum 3">
            <a:extLst>
              <a:ext uri="{FF2B5EF4-FFF2-40B4-BE49-F238E27FC236}">
                <a16:creationId xmlns:a16="http://schemas.microsoft.com/office/drawing/2014/main" id="{32454777-240C-9E0B-BAB9-34F8D5455E33}"/>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sp>
        <p:nvSpPr>
          <p:cNvPr id="5" name="Tijdelijke aanduiding voor voettekst 4">
            <a:extLst>
              <a:ext uri="{FF2B5EF4-FFF2-40B4-BE49-F238E27FC236}">
                <a16:creationId xmlns:a16="http://schemas.microsoft.com/office/drawing/2014/main" id="{BF652A6C-1618-59AB-4D88-5AABB2EBDF75}"/>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sp>
        <p:nvSpPr>
          <p:cNvPr id="6" name="Tijdelijke aanduiding voor dianummer 5">
            <a:extLst>
              <a:ext uri="{FF2B5EF4-FFF2-40B4-BE49-F238E27FC236}">
                <a16:creationId xmlns:a16="http://schemas.microsoft.com/office/drawing/2014/main" id="{E5711492-1578-E585-D576-317827FC922D}"/>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pic>
        <p:nvPicPr>
          <p:cNvPr id="1026" name="Picture 2" descr="Zzp of loondienst? Ministerie SZW publiceert voorbeelden">
            <a:extLst>
              <a:ext uri="{FF2B5EF4-FFF2-40B4-BE49-F238E27FC236}">
                <a16:creationId xmlns:a16="http://schemas.microsoft.com/office/drawing/2014/main" id="{DFFB9A15-FC1A-87B6-1902-E3ADC84A6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467" y="556905"/>
            <a:ext cx="4246756" cy="424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710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AD22E1-775B-5DE1-3BC7-60E1C0F90AEF}"/>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9CB778E3-CBAC-7311-34ED-2F330CBEF977}"/>
              </a:ext>
            </a:extLst>
          </p:cNvPr>
          <p:cNvSpPr>
            <a:spLocks noGrp="1"/>
          </p:cNvSpPr>
          <p:nvPr>
            <p:ph type="body" sz="quarter" idx="13"/>
          </p:nvPr>
        </p:nvSpPr>
        <p:spPr/>
        <p:txBody>
          <a:bodyPr/>
          <a:lstStyle/>
          <a:p>
            <a:endParaRPr lang="nl-NL"/>
          </a:p>
        </p:txBody>
      </p:sp>
      <p:sp>
        <p:nvSpPr>
          <p:cNvPr id="4" name="Tijdelijke aanduiding voor datum 3">
            <a:extLst>
              <a:ext uri="{FF2B5EF4-FFF2-40B4-BE49-F238E27FC236}">
                <a16:creationId xmlns:a16="http://schemas.microsoft.com/office/drawing/2014/main" id="{8AF05840-FA52-94ED-D707-91889F0C2A50}"/>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51449147-BC71-8EB2-2AE2-EB10C1054B4A}"/>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A17AEA59-C93D-6033-4CDE-BB70D108907F}"/>
              </a:ext>
            </a:extLst>
          </p:cNvPr>
          <p:cNvSpPr>
            <a:spLocks noGrp="1"/>
          </p:cNvSpPr>
          <p:nvPr>
            <p:ph type="sldNum" sz="quarter" idx="16"/>
          </p:nvPr>
        </p:nvSpPr>
        <p:spPr/>
        <p:txBody>
          <a:bodyPr/>
          <a:lstStyle/>
          <a:p>
            <a:fld id="{10A0A6AF-03C5-477E-939A-E28F7E7F05EA}" type="slidenum">
              <a:rPr lang="nl-NL" smtClean="0"/>
              <a:pPr/>
              <a:t>35</a:t>
            </a:fld>
            <a:endParaRPr lang="nl-NL" dirty="0"/>
          </a:p>
        </p:txBody>
      </p:sp>
      <p:pic>
        <p:nvPicPr>
          <p:cNvPr id="8" name="Afbeelding 7">
            <a:extLst>
              <a:ext uri="{FF2B5EF4-FFF2-40B4-BE49-F238E27FC236}">
                <a16:creationId xmlns:a16="http://schemas.microsoft.com/office/drawing/2014/main" id="{557EF8E8-CE63-52CF-EC19-C126C4672CAF}"/>
              </a:ext>
            </a:extLst>
          </p:cNvPr>
          <p:cNvPicPr>
            <a:picLocks noChangeAspect="1"/>
          </p:cNvPicPr>
          <p:nvPr/>
        </p:nvPicPr>
        <p:blipFill rotWithShape="1">
          <a:blip r:embed="rId2"/>
          <a:srcRect l="64153" t="13401" r="14670" b="12128"/>
          <a:stretch/>
        </p:blipFill>
        <p:spPr>
          <a:xfrm>
            <a:off x="2393795" y="256573"/>
            <a:ext cx="6490010" cy="6419051"/>
          </a:xfrm>
          <a:prstGeom prst="rect">
            <a:avLst/>
          </a:prstGeom>
        </p:spPr>
      </p:pic>
    </p:spTree>
    <p:extLst>
      <p:ext uri="{BB962C8B-B14F-4D97-AF65-F5344CB8AC3E}">
        <p14:creationId xmlns:p14="http://schemas.microsoft.com/office/powerpoint/2010/main" val="3223421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077964-BEEC-1D93-EF16-958F7A135EB6}"/>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0C6C9F18-9D31-27B0-AD89-BB60227E689D}"/>
              </a:ext>
            </a:extLst>
          </p:cNvPr>
          <p:cNvSpPr>
            <a:spLocks noGrp="1"/>
          </p:cNvSpPr>
          <p:nvPr>
            <p:ph type="body" sz="quarter" idx="13"/>
          </p:nvPr>
        </p:nvSpPr>
        <p:spPr/>
        <p:txBody>
          <a:bodyPr/>
          <a:lstStyle/>
          <a:p>
            <a:endParaRPr lang="nl-NL"/>
          </a:p>
        </p:txBody>
      </p:sp>
      <p:sp>
        <p:nvSpPr>
          <p:cNvPr id="4" name="Tijdelijke aanduiding voor datum 3">
            <a:extLst>
              <a:ext uri="{FF2B5EF4-FFF2-40B4-BE49-F238E27FC236}">
                <a16:creationId xmlns:a16="http://schemas.microsoft.com/office/drawing/2014/main" id="{B3DFB11B-81EB-475F-1493-398EC493A303}"/>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6DA64FD7-35F8-45ED-E02C-E3BFFC56405B}"/>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1D12867B-3D56-8FDF-1C0F-5C6956F37116}"/>
              </a:ext>
            </a:extLst>
          </p:cNvPr>
          <p:cNvSpPr>
            <a:spLocks noGrp="1"/>
          </p:cNvSpPr>
          <p:nvPr>
            <p:ph type="sldNum" sz="quarter" idx="16"/>
          </p:nvPr>
        </p:nvSpPr>
        <p:spPr/>
        <p:txBody>
          <a:bodyPr/>
          <a:lstStyle/>
          <a:p>
            <a:fld id="{10A0A6AF-03C5-477E-939A-E28F7E7F05EA}" type="slidenum">
              <a:rPr lang="nl-NL" smtClean="0"/>
              <a:pPr/>
              <a:t>36</a:t>
            </a:fld>
            <a:endParaRPr lang="nl-NL" dirty="0"/>
          </a:p>
        </p:txBody>
      </p:sp>
      <p:pic>
        <p:nvPicPr>
          <p:cNvPr id="8" name="Afbeelding 7">
            <a:extLst>
              <a:ext uri="{FF2B5EF4-FFF2-40B4-BE49-F238E27FC236}">
                <a16:creationId xmlns:a16="http://schemas.microsoft.com/office/drawing/2014/main" id="{6D2FB87E-9293-CE89-CA19-C670EEEF66E3}"/>
              </a:ext>
            </a:extLst>
          </p:cNvPr>
          <p:cNvPicPr>
            <a:picLocks noChangeAspect="1"/>
          </p:cNvPicPr>
          <p:nvPr/>
        </p:nvPicPr>
        <p:blipFill rotWithShape="1">
          <a:blip r:embed="rId2"/>
          <a:srcRect l="57804" t="12765" r="13293" b="8537"/>
          <a:stretch/>
        </p:blipFill>
        <p:spPr>
          <a:xfrm>
            <a:off x="1226635" y="203617"/>
            <a:ext cx="8419170" cy="6447591"/>
          </a:xfrm>
          <a:prstGeom prst="rect">
            <a:avLst/>
          </a:prstGeom>
        </p:spPr>
      </p:pic>
    </p:spTree>
    <p:extLst>
      <p:ext uri="{BB962C8B-B14F-4D97-AF65-F5344CB8AC3E}">
        <p14:creationId xmlns:p14="http://schemas.microsoft.com/office/powerpoint/2010/main" val="3209979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5B474-F251-978B-66CD-F9EB17418387}"/>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4170152B-4FD5-255B-1AF7-018E29191B48}"/>
              </a:ext>
            </a:extLst>
          </p:cNvPr>
          <p:cNvSpPr>
            <a:spLocks noGrp="1"/>
          </p:cNvSpPr>
          <p:nvPr>
            <p:ph type="body" sz="quarter" idx="13"/>
          </p:nvPr>
        </p:nvSpPr>
        <p:spPr/>
        <p:txBody>
          <a:bodyPr/>
          <a:lstStyle/>
          <a:p>
            <a:endParaRPr lang="nl-NL" dirty="0"/>
          </a:p>
        </p:txBody>
      </p:sp>
      <p:sp>
        <p:nvSpPr>
          <p:cNvPr id="4" name="Tijdelijke aanduiding voor datum 3">
            <a:extLst>
              <a:ext uri="{FF2B5EF4-FFF2-40B4-BE49-F238E27FC236}">
                <a16:creationId xmlns:a16="http://schemas.microsoft.com/office/drawing/2014/main" id="{FA35B6C7-8557-05E0-2B3C-4DCAB7FC76C3}"/>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C6E93E6F-9E82-7CEF-20D9-272DF1D7B116}"/>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B1606B9D-4951-0518-A708-1DA68FCCCC5A}"/>
              </a:ext>
            </a:extLst>
          </p:cNvPr>
          <p:cNvSpPr>
            <a:spLocks noGrp="1"/>
          </p:cNvSpPr>
          <p:nvPr>
            <p:ph type="sldNum" sz="quarter" idx="16"/>
          </p:nvPr>
        </p:nvSpPr>
        <p:spPr/>
        <p:txBody>
          <a:bodyPr/>
          <a:lstStyle/>
          <a:p>
            <a:fld id="{10A0A6AF-03C5-477E-939A-E28F7E7F05EA}" type="slidenum">
              <a:rPr lang="nl-NL" smtClean="0"/>
              <a:pPr/>
              <a:t>37</a:t>
            </a:fld>
            <a:endParaRPr lang="nl-NL" dirty="0"/>
          </a:p>
        </p:txBody>
      </p:sp>
      <p:pic>
        <p:nvPicPr>
          <p:cNvPr id="8" name="Afbeelding 7">
            <a:extLst>
              <a:ext uri="{FF2B5EF4-FFF2-40B4-BE49-F238E27FC236}">
                <a16:creationId xmlns:a16="http://schemas.microsoft.com/office/drawing/2014/main" id="{65403F68-F0CD-E596-F0E3-6014CBC43C9E}"/>
              </a:ext>
            </a:extLst>
          </p:cNvPr>
          <p:cNvPicPr>
            <a:picLocks noChangeAspect="1"/>
          </p:cNvPicPr>
          <p:nvPr/>
        </p:nvPicPr>
        <p:blipFill rotWithShape="1">
          <a:blip r:embed="rId2"/>
          <a:srcRect l="61006" t="8211" r="13293" b="7887"/>
          <a:stretch/>
        </p:blipFill>
        <p:spPr>
          <a:xfrm>
            <a:off x="1753529" y="-253279"/>
            <a:ext cx="7770542" cy="7134517"/>
          </a:xfrm>
          <a:prstGeom prst="rect">
            <a:avLst/>
          </a:prstGeom>
        </p:spPr>
      </p:pic>
    </p:spTree>
    <p:extLst>
      <p:ext uri="{BB962C8B-B14F-4D97-AF65-F5344CB8AC3E}">
        <p14:creationId xmlns:p14="http://schemas.microsoft.com/office/powerpoint/2010/main" val="3440715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57DA3C-BF56-A4C4-37FB-6840F9C57ABC}"/>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A0193469-79F7-1500-BDBA-41F2336CE082}"/>
              </a:ext>
            </a:extLst>
          </p:cNvPr>
          <p:cNvSpPr>
            <a:spLocks noGrp="1"/>
          </p:cNvSpPr>
          <p:nvPr>
            <p:ph type="body" sz="quarter" idx="13"/>
          </p:nvPr>
        </p:nvSpPr>
        <p:spPr/>
        <p:txBody>
          <a:bodyPr/>
          <a:lstStyle/>
          <a:p>
            <a:endParaRPr lang="nl-NL" dirty="0"/>
          </a:p>
        </p:txBody>
      </p:sp>
      <p:sp>
        <p:nvSpPr>
          <p:cNvPr id="4" name="Tijdelijke aanduiding voor datum 3">
            <a:extLst>
              <a:ext uri="{FF2B5EF4-FFF2-40B4-BE49-F238E27FC236}">
                <a16:creationId xmlns:a16="http://schemas.microsoft.com/office/drawing/2014/main" id="{571B14BC-24E1-2CC7-99DC-B1C8F21F1E21}"/>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BA4E9B80-A2F0-F4A8-F791-B330C8094D77}"/>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020F8160-6519-427A-6F16-51AA935459EF}"/>
              </a:ext>
            </a:extLst>
          </p:cNvPr>
          <p:cNvSpPr>
            <a:spLocks noGrp="1"/>
          </p:cNvSpPr>
          <p:nvPr>
            <p:ph type="sldNum" sz="quarter" idx="16"/>
          </p:nvPr>
        </p:nvSpPr>
        <p:spPr/>
        <p:txBody>
          <a:bodyPr/>
          <a:lstStyle/>
          <a:p>
            <a:fld id="{10A0A6AF-03C5-477E-939A-E28F7E7F05EA}" type="slidenum">
              <a:rPr lang="nl-NL" smtClean="0"/>
              <a:pPr/>
              <a:t>38</a:t>
            </a:fld>
            <a:endParaRPr lang="nl-NL" dirty="0"/>
          </a:p>
        </p:txBody>
      </p:sp>
      <p:pic>
        <p:nvPicPr>
          <p:cNvPr id="8" name="Afbeelding 7">
            <a:extLst>
              <a:ext uri="{FF2B5EF4-FFF2-40B4-BE49-F238E27FC236}">
                <a16:creationId xmlns:a16="http://schemas.microsoft.com/office/drawing/2014/main" id="{B5D8AEE1-D5DB-D87A-9E50-C8FBE2F6429A}"/>
              </a:ext>
            </a:extLst>
          </p:cNvPr>
          <p:cNvPicPr>
            <a:picLocks noChangeAspect="1"/>
          </p:cNvPicPr>
          <p:nvPr/>
        </p:nvPicPr>
        <p:blipFill rotWithShape="1">
          <a:blip r:embed="rId2"/>
          <a:srcRect l="62653" t="9558" r="15122" b="8816"/>
          <a:stretch/>
        </p:blipFill>
        <p:spPr>
          <a:xfrm>
            <a:off x="1438507" y="-604004"/>
            <a:ext cx="7805855" cy="8062833"/>
          </a:xfrm>
          <a:prstGeom prst="rect">
            <a:avLst/>
          </a:prstGeom>
        </p:spPr>
      </p:pic>
    </p:spTree>
    <p:extLst>
      <p:ext uri="{BB962C8B-B14F-4D97-AF65-F5344CB8AC3E}">
        <p14:creationId xmlns:p14="http://schemas.microsoft.com/office/powerpoint/2010/main" val="999364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44ED94-6C0E-5DB1-1764-B6D494DE655F}"/>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41DDD601-498B-6A1A-6795-AD5146915967}"/>
              </a:ext>
            </a:extLst>
          </p:cNvPr>
          <p:cNvSpPr>
            <a:spLocks noGrp="1"/>
          </p:cNvSpPr>
          <p:nvPr>
            <p:ph type="body" sz="quarter" idx="13"/>
          </p:nvPr>
        </p:nvSpPr>
        <p:spPr/>
        <p:txBody>
          <a:bodyPr/>
          <a:lstStyle/>
          <a:p>
            <a:endParaRPr lang="nl-NL" dirty="0"/>
          </a:p>
        </p:txBody>
      </p:sp>
      <p:sp>
        <p:nvSpPr>
          <p:cNvPr id="4" name="Tijdelijke aanduiding voor datum 3">
            <a:extLst>
              <a:ext uri="{FF2B5EF4-FFF2-40B4-BE49-F238E27FC236}">
                <a16:creationId xmlns:a16="http://schemas.microsoft.com/office/drawing/2014/main" id="{9617EA70-9B35-BE67-3A9B-E4E0A80F2DA9}"/>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C20B895D-FAA9-5F34-D4E9-72B1A4199AA9}"/>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F03056F4-AAF0-99CC-879C-CDAE3D365FFC}"/>
              </a:ext>
            </a:extLst>
          </p:cNvPr>
          <p:cNvSpPr>
            <a:spLocks noGrp="1"/>
          </p:cNvSpPr>
          <p:nvPr>
            <p:ph type="sldNum" sz="quarter" idx="16"/>
          </p:nvPr>
        </p:nvSpPr>
        <p:spPr/>
        <p:txBody>
          <a:bodyPr/>
          <a:lstStyle/>
          <a:p>
            <a:fld id="{10A0A6AF-03C5-477E-939A-E28F7E7F05EA}" type="slidenum">
              <a:rPr lang="nl-NL" smtClean="0"/>
              <a:pPr/>
              <a:t>39</a:t>
            </a:fld>
            <a:endParaRPr lang="nl-NL" dirty="0"/>
          </a:p>
        </p:txBody>
      </p:sp>
      <p:pic>
        <p:nvPicPr>
          <p:cNvPr id="12" name="Afbeelding 11">
            <a:extLst>
              <a:ext uri="{FF2B5EF4-FFF2-40B4-BE49-F238E27FC236}">
                <a16:creationId xmlns:a16="http://schemas.microsoft.com/office/drawing/2014/main" id="{C8E515F2-9A56-EFE3-EACD-4E22EF8403BA}"/>
              </a:ext>
            </a:extLst>
          </p:cNvPr>
          <p:cNvPicPr>
            <a:picLocks noChangeAspect="1"/>
          </p:cNvPicPr>
          <p:nvPr/>
        </p:nvPicPr>
        <p:blipFill rotWithShape="1">
          <a:blip r:embed="rId3"/>
          <a:srcRect l="63108" t="8909" r="25002" b="34181"/>
          <a:stretch/>
        </p:blipFill>
        <p:spPr>
          <a:xfrm>
            <a:off x="694782" y="-434899"/>
            <a:ext cx="4884235" cy="6574924"/>
          </a:xfrm>
          <a:prstGeom prst="rect">
            <a:avLst/>
          </a:prstGeom>
        </p:spPr>
      </p:pic>
      <p:pic>
        <p:nvPicPr>
          <p:cNvPr id="14" name="Afbeelding 13">
            <a:extLst>
              <a:ext uri="{FF2B5EF4-FFF2-40B4-BE49-F238E27FC236}">
                <a16:creationId xmlns:a16="http://schemas.microsoft.com/office/drawing/2014/main" id="{F42C7409-E02E-9B5B-092E-395F2784CD7D}"/>
              </a:ext>
            </a:extLst>
          </p:cNvPr>
          <p:cNvPicPr>
            <a:picLocks noChangeAspect="1"/>
          </p:cNvPicPr>
          <p:nvPr/>
        </p:nvPicPr>
        <p:blipFill rotWithShape="1">
          <a:blip r:embed="rId4"/>
          <a:srcRect l="65396" t="65772" r="24909" b="3689"/>
          <a:stretch/>
        </p:blipFill>
        <p:spPr>
          <a:xfrm>
            <a:off x="5701990" y="314512"/>
            <a:ext cx="6331380" cy="5609064"/>
          </a:xfrm>
          <a:prstGeom prst="rect">
            <a:avLst/>
          </a:prstGeom>
        </p:spPr>
      </p:pic>
    </p:spTree>
    <p:extLst>
      <p:ext uri="{BB962C8B-B14F-4D97-AF65-F5344CB8AC3E}">
        <p14:creationId xmlns:p14="http://schemas.microsoft.com/office/powerpoint/2010/main" val="3304134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120C3-E9F9-B995-F493-03F360D4AB87}"/>
              </a:ext>
            </a:extLst>
          </p:cNvPr>
          <p:cNvSpPr>
            <a:spLocks noGrp="1"/>
          </p:cNvSpPr>
          <p:nvPr>
            <p:ph type="title"/>
          </p:nvPr>
        </p:nvSpPr>
        <p:spPr/>
        <p:txBody>
          <a:bodyPr/>
          <a:lstStyle/>
          <a:p>
            <a:r>
              <a:rPr lang="nl-NL" dirty="0"/>
              <a:t>Algemeen II – Wat is het probleem van schijnzelfstandigheid?</a:t>
            </a:r>
          </a:p>
        </p:txBody>
      </p:sp>
      <p:sp>
        <p:nvSpPr>
          <p:cNvPr id="3" name="Tijdelijke aanduiding voor tekst 2">
            <a:extLst>
              <a:ext uri="{FF2B5EF4-FFF2-40B4-BE49-F238E27FC236}">
                <a16:creationId xmlns:a16="http://schemas.microsoft.com/office/drawing/2014/main" id="{DC6BDC2B-5F9E-5B78-3383-0ECA613FC471}"/>
              </a:ext>
            </a:extLst>
          </p:cNvPr>
          <p:cNvSpPr>
            <a:spLocks noGrp="1"/>
          </p:cNvSpPr>
          <p:nvPr>
            <p:ph type="body" sz="quarter" idx="13"/>
          </p:nvPr>
        </p:nvSpPr>
        <p:spPr>
          <a:xfrm>
            <a:off x="635000" y="3749487"/>
            <a:ext cx="10923588" cy="2794001"/>
          </a:xfrm>
        </p:spPr>
        <p:txBody>
          <a:bodyPr>
            <a:normAutofit fontScale="77500" lnSpcReduction="20000"/>
          </a:bodyPr>
          <a:lstStyle/>
          <a:p>
            <a:pPr>
              <a:buFont typeface="Wingdings" panose="05000000000000000000" pitchFamily="2" charset="2"/>
              <a:buChar char="Ø"/>
            </a:pPr>
            <a:r>
              <a:rPr lang="nl-NL" sz="2000" dirty="0"/>
              <a:t>Wat is schijnzelfstandigheid? </a:t>
            </a:r>
            <a:br>
              <a:rPr lang="nl-NL" sz="2000" dirty="0"/>
            </a:br>
            <a:br>
              <a:rPr lang="nl-NL" sz="2000" dirty="0"/>
            </a:br>
            <a:r>
              <a:rPr lang="nl-NL" sz="2000" dirty="0"/>
              <a:t>“</a:t>
            </a:r>
            <a:r>
              <a:rPr lang="nl-NL" sz="2000" i="1" dirty="0"/>
              <a:t>Een schijnzelfstandige is iemand die zich presenteert als zelfstandige terwijl er volgens het arbeidsrecht sprake is van een dienstverband.”</a:t>
            </a:r>
          </a:p>
          <a:p>
            <a:pPr>
              <a:buFont typeface="Wingdings" panose="05000000000000000000" pitchFamily="2" charset="2"/>
              <a:buChar char="Ø"/>
            </a:pPr>
            <a:r>
              <a:rPr lang="nl-NL" sz="2000" dirty="0"/>
              <a:t>Grove schatting is dat </a:t>
            </a:r>
            <a:r>
              <a:rPr lang="nl-NL" sz="2000" u="sng" dirty="0"/>
              <a:t>arbeidsmarkt breed</a:t>
            </a:r>
            <a:r>
              <a:rPr lang="nl-NL" sz="2000" dirty="0"/>
              <a:t> 20 procent schijnzelfstandige is (ruim 200.000 situaties).</a:t>
            </a:r>
          </a:p>
          <a:p>
            <a:pPr>
              <a:buFont typeface="Wingdings" panose="05000000000000000000" pitchFamily="2" charset="2"/>
              <a:buChar char="Ø"/>
            </a:pPr>
            <a:r>
              <a:rPr lang="nl-NL" sz="2300" dirty="0"/>
              <a:t>Zelfstandig ondernemers zijn waardevol voor de Nederlandse economie, maar schijnzelfstandigheid is wel een probleem.</a:t>
            </a:r>
          </a:p>
          <a:p>
            <a:pPr>
              <a:buFont typeface="Wingdings" panose="05000000000000000000" pitchFamily="2" charset="2"/>
              <a:buChar char="Ø"/>
            </a:pPr>
            <a:r>
              <a:rPr lang="nl-NL" dirty="0"/>
              <a:t>Vier (hoofd)redenen:</a:t>
            </a:r>
          </a:p>
          <a:p>
            <a:pPr marL="770400" lvl="1" indent="-457200">
              <a:buAutoNum type="arabicParenR"/>
            </a:pPr>
            <a:r>
              <a:rPr lang="nl-NL" dirty="0"/>
              <a:t>Schijnzelfstandigheid raakt </a:t>
            </a:r>
            <a:br>
              <a:rPr lang="nl-NL" dirty="0"/>
            </a:br>
            <a:r>
              <a:rPr lang="nl-NL" dirty="0"/>
              <a:t>kwetsbare werkenden</a:t>
            </a:r>
          </a:p>
          <a:p>
            <a:pPr marL="770400" lvl="1" indent="-457200">
              <a:buAutoNum type="arabicParenR"/>
            </a:pPr>
            <a:r>
              <a:rPr lang="nl-NL" dirty="0"/>
              <a:t>Niet goed voor de solidariteit van het sociale stelsel</a:t>
            </a:r>
          </a:p>
          <a:p>
            <a:pPr marL="770400" lvl="1" indent="-457200">
              <a:buAutoNum type="arabicParenR"/>
            </a:pPr>
            <a:r>
              <a:rPr lang="nl-NL" dirty="0"/>
              <a:t>Kan leiden tot oneerlijke concurrentie op arbeidsvoorwaarden, zowel tussen werkenden als tussen werkgevers</a:t>
            </a:r>
          </a:p>
          <a:p>
            <a:pPr marL="770400" lvl="1" indent="-457200">
              <a:buAutoNum type="arabicParenR"/>
            </a:pPr>
            <a:r>
              <a:rPr lang="nl-NL" dirty="0"/>
              <a:t>Heeft gevolgen voor de werkdruk, de mate van innovatie en continuïteit</a:t>
            </a:r>
          </a:p>
          <a:p>
            <a:pPr marL="770400" lvl="1" indent="-457200">
              <a:buAutoNum type="arabicParenR"/>
            </a:pPr>
            <a:endParaRPr lang="nl-NL" dirty="0"/>
          </a:p>
          <a:p>
            <a:pPr lvl="1"/>
            <a:endParaRPr lang="nl-NL" dirty="0"/>
          </a:p>
        </p:txBody>
      </p:sp>
      <p:sp>
        <p:nvSpPr>
          <p:cNvPr id="6" name="Tijdelijke aanduiding voor dianummer 5">
            <a:extLst>
              <a:ext uri="{FF2B5EF4-FFF2-40B4-BE49-F238E27FC236}">
                <a16:creationId xmlns:a16="http://schemas.microsoft.com/office/drawing/2014/main" id="{2F35046E-FCC6-859D-5E01-B899EDEAD5E6}"/>
              </a:ext>
            </a:extLst>
          </p:cNvPr>
          <p:cNvSpPr>
            <a:spLocks noGrp="1"/>
          </p:cNvSpPr>
          <p:nvPr>
            <p:ph type="sldNum" sz="quarter" idx="16"/>
          </p:nvPr>
        </p:nvSpPr>
        <p:spPr/>
        <p:txBody>
          <a:bodyPr/>
          <a:lstStyle/>
          <a:p>
            <a:fld id="{10A0A6AF-03C5-477E-939A-E28F7E7F05EA}" type="slidenum">
              <a:rPr lang="nl-NL" smtClean="0"/>
              <a:pPr/>
              <a:t>4</a:t>
            </a:fld>
            <a:endParaRPr lang="nl-NL" dirty="0"/>
          </a:p>
        </p:txBody>
      </p:sp>
    </p:spTree>
    <p:extLst>
      <p:ext uri="{BB962C8B-B14F-4D97-AF65-F5344CB8AC3E}">
        <p14:creationId xmlns:p14="http://schemas.microsoft.com/office/powerpoint/2010/main" val="30897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A1F42-0902-60DE-BFFB-59D54662BEFB}"/>
              </a:ext>
            </a:extLst>
          </p:cNvPr>
          <p:cNvSpPr>
            <a:spLocks noGrp="1"/>
          </p:cNvSpPr>
          <p:nvPr>
            <p:ph type="title"/>
          </p:nvPr>
        </p:nvSpPr>
        <p:spPr/>
        <p:txBody>
          <a:bodyPr/>
          <a:lstStyle/>
          <a:p>
            <a:r>
              <a:rPr lang="nl-NL" dirty="0"/>
              <a:t>Toevoeging: </a:t>
            </a:r>
            <a:r>
              <a:rPr lang="nl-NL" dirty="0" err="1"/>
              <a:t>Q+A’s</a:t>
            </a:r>
            <a:r>
              <a:rPr lang="nl-NL" dirty="0"/>
              <a:t> </a:t>
            </a:r>
          </a:p>
        </p:txBody>
      </p:sp>
      <p:sp>
        <p:nvSpPr>
          <p:cNvPr id="3" name="Tijdelijke aanduiding voor tekst 2">
            <a:extLst>
              <a:ext uri="{FF2B5EF4-FFF2-40B4-BE49-F238E27FC236}">
                <a16:creationId xmlns:a16="http://schemas.microsoft.com/office/drawing/2014/main" id="{F34E2273-C83B-FA63-363D-32BA04858EA3}"/>
              </a:ext>
            </a:extLst>
          </p:cNvPr>
          <p:cNvSpPr>
            <a:spLocks noGrp="1"/>
          </p:cNvSpPr>
          <p:nvPr>
            <p:ph type="body" sz="quarter" idx="13"/>
          </p:nvPr>
        </p:nvSpPr>
        <p:spPr>
          <a:xfrm>
            <a:off x="635000" y="3749487"/>
            <a:ext cx="10923588" cy="2794001"/>
          </a:xfrm>
        </p:spPr>
        <p:txBody>
          <a:bodyPr/>
          <a:lstStyle/>
          <a:p>
            <a:pPr algn="l"/>
            <a:r>
              <a:rPr lang="nl-NL" dirty="0"/>
              <a:t>Waarom kan ik niet zelf kiezen of ik als zzp’er werk?</a:t>
            </a:r>
          </a:p>
          <a:p>
            <a:pPr algn="l"/>
            <a:r>
              <a:rPr lang="nl-NL" dirty="0"/>
              <a:t>Kan ik een BV oprichten om schijnzelfstandigheid te voorkomen?</a:t>
            </a:r>
          </a:p>
          <a:p>
            <a:pPr algn="l"/>
            <a:r>
              <a:rPr lang="nl-NL" dirty="0"/>
              <a:t>Wat doet de overheid zelf tegen schijnzelfstandigheid?</a:t>
            </a:r>
          </a:p>
          <a:p>
            <a:pPr algn="l"/>
            <a:r>
              <a:rPr lang="nl-NL" dirty="0"/>
              <a:t>Waarom geven we geen 100% zekerheid? </a:t>
            </a:r>
          </a:p>
          <a:p>
            <a:pPr algn="l"/>
            <a:r>
              <a:rPr lang="nl-NL" dirty="0"/>
              <a:t>Kan ik zzp’ers inzetten voor piek en ziek? </a:t>
            </a:r>
          </a:p>
          <a:p>
            <a:pPr algn="l"/>
            <a:r>
              <a:rPr lang="nl-NL" dirty="0"/>
              <a:t>En meer</a:t>
            </a:r>
          </a:p>
          <a:p>
            <a:pPr algn="l"/>
            <a:endParaRPr lang="nl-NL" dirty="0"/>
          </a:p>
        </p:txBody>
      </p:sp>
      <p:sp>
        <p:nvSpPr>
          <p:cNvPr id="4" name="Tijdelijke aanduiding voor datum 3">
            <a:extLst>
              <a:ext uri="{FF2B5EF4-FFF2-40B4-BE49-F238E27FC236}">
                <a16:creationId xmlns:a16="http://schemas.microsoft.com/office/drawing/2014/main" id="{37F9A342-4FA3-57E2-0780-79732CA9D612}"/>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7D513A91-7A5E-BFB6-7ED2-1CC06A33442A}"/>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FA009A49-7923-B64E-2084-343FFDF7615D}"/>
              </a:ext>
            </a:extLst>
          </p:cNvPr>
          <p:cNvSpPr>
            <a:spLocks noGrp="1"/>
          </p:cNvSpPr>
          <p:nvPr>
            <p:ph type="sldNum" sz="quarter" idx="16"/>
          </p:nvPr>
        </p:nvSpPr>
        <p:spPr/>
        <p:txBody>
          <a:bodyPr/>
          <a:lstStyle/>
          <a:p>
            <a:fld id="{10A0A6AF-03C5-477E-939A-E28F7E7F05EA}" type="slidenum">
              <a:rPr lang="nl-NL" smtClean="0"/>
              <a:pPr/>
              <a:t>40</a:t>
            </a:fld>
            <a:endParaRPr lang="nl-NL" dirty="0"/>
          </a:p>
        </p:txBody>
      </p:sp>
    </p:spTree>
    <p:extLst>
      <p:ext uri="{BB962C8B-B14F-4D97-AF65-F5344CB8AC3E}">
        <p14:creationId xmlns:p14="http://schemas.microsoft.com/office/powerpoint/2010/main" val="4078840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68DC8-7BA0-7B25-A397-730C7147D984}"/>
              </a:ext>
            </a:extLst>
          </p:cNvPr>
          <p:cNvSpPr>
            <a:spLocks noGrp="1"/>
          </p:cNvSpPr>
          <p:nvPr>
            <p:ph type="title"/>
          </p:nvPr>
        </p:nvSpPr>
        <p:spPr/>
        <p:txBody>
          <a:bodyPr/>
          <a:lstStyle/>
          <a:p>
            <a:pPr algn="ctr"/>
            <a:r>
              <a:rPr lang="nl-NL" dirty="0"/>
              <a:t>Afsluiting – Vragen?	</a:t>
            </a:r>
          </a:p>
        </p:txBody>
      </p:sp>
    </p:spTree>
    <p:extLst>
      <p:ext uri="{BB962C8B-B14F-4D97-AF65-F5344CB8AC3E}">
        <p14:creationId xmlns:p14="http://schemas.microsoft.com/office/powerpoint/2010/main" val="156657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0B0B5-2251-8B90-BB3F-025F027F1456}"/>
              </a:ext>
            </a:extLst>
          </p:cNvPr>
          <p:cNvSpPr>
            <a:spLocks noGrp="1"/>
          </p:cNvSpPr>
          <p:nvPr>
            <p:ph type="title"/>
          </p:nvPr>
        </p:nvSpPr>
        <p:spPr/>
        <p:txBody>
          <a:bodyPr/>
          <a:lstStyle/>
          <a:p>
            <a:r>
              <a:rPr lang="nl-NL" dirty="0"/>
              <a:t>2. Huidige wet- en regelgeving (op hoofdlijnen) toegelicht </a:t>
            </a:r>
          </a:p>
        </p:txBody>
      </p:sp>
      <p:sp>
        <p:nvSpPr>
          <p:cNvPr id="3" name="Tijdelijke aanduiding voor tekst 2">
            <a:extLst>
              <a:ext uri="{FF2B5EF4-FFF2-40B4-BE49-F238E27FC236}">
                <a16:creationId xmlns:a16="http://schemas.microsoft.com/office/drawing/2014/main" id="{23B97B57-1CD9-E1BF-A1E3-0197A484ED93}"/>
              </a:ext>
            </a:extLst>
          </p:cNvPr>
          <p:cNvSpPr>
            <a:spLocks noGrp="1"/>
          </p:cNvSpPr>
          <p:nvPr>
            <p:ph type="body" sz="quarter" idx="13"/>
          </p:nvPr>
        </p:nvSpPr>
        <p:spPr>
          <a:xfrm>
            <a:off x="635000" y="3749486"/>
            <a:ext cx="11061700" cy="2956113"/>
          </a:xfrm>
        </p:spPr>
        <p:txBody>
          <a:bodyPr>
            <a:normAutofit/>
          </a:bodyPr>
          <a:lstStyle/>
          <a:p>
            <a:pPr>
              <a:buFont typeface="Wingdings" panose="05000000000000000000" pitchFamily="2" charset="2"/>
              <a:buChar char="Ø"/>
            </a:pPr>
            <a:r>
              <a:rPr lang="nl-NL" sz="2400" dirty="0"/>
              <a:t>Definitie van een arbeidsovereenkomst:</a:t>
            </a:r>
          </a:p>
          <a:p>
            <a:pPr marL="288000" lvl="6" indent="0">
              <a:buNone/>
            </a:pPr>
            <a:r>
              <a:rPr lang="nl-NL" sz="1500" i="1" dirty="0"/>
              <a:t>De arbeidsovereenkomst is de overeenkomst waarbij de ene partij, de werknemer, zich verbindt </a:t>
            </a:r>
            <a:r>
              <a:rPr lang="nl-NL" sz="1500" i="1" u="sng" dirty="0"/>
              <a:t>in dienst van</a:t>
            </a:r>
            <a:r>
              <a:rPr lang="nl-NL" sz="1500" i="1" dirty="0"/>
              <a:t> de andere partij, de werkgever, </a:t>
            </a:r>
            <a:r>
              <a:rPr lang="nl-NL" sz="1500" i="1" u="sng" dirty="0"/>
              <a:t>tegen </a:t>
            </a:r>
            <a:r>
              <a:rPr lang="nl-NL" sz="1500" b="1" i="1" u="sng" dirty="0"/>
              <a:t>loon</a:t>
            </a:r>
            <a:r>
              <a:rPr lang="nl-NL" sz="1500" i="1" dirty="0"/>
              <a:t> </a:t>
            </a:r>
            <a:r>
              <a:rPr lang="nl-NL" sz="1500" b="1" i="1" u="sng" dirty="0"/>
              <a:t>gedurende zekere tijd</a:t>
            </a:r>
            <a:r>
              <a:rPr lang="nl-NL" sz="1500" b="1" i="1" dirty="0"/>
              <a:t> </a:t>
            </a:r>
            <a:r>
              <a:rPr lang="nl-NL" sz="1500" b="1" i="1" u="sng" dirty="0"/>
              <a:t>arbeid</a:t>
            </a:r>
            <a:r>
              <a:rPr lang="nl-NL" sz="1500" b="1" i="1" dirty="0"/>
              <a:t> </a:t>
            </a:r>
            <a:r>
              <a:rPr lang="nl-NL" sz="1500" i="1" dirty="0"/>
              <a:t>te verrichten. (artikel 7:610 BW).</a:t>
            </a:r>
          </a:p>
          <a:p>
            <a:pPr>
              <a:buFont typeface="Wingdings" panose="05000000000000000000" pitchFamily="2" charset="2"/>
              <a:buChar char="Ø"/>
            </a:pPr>
            <a:r>
              <a:rPr lang="nl-NL" sz="2400" dirty="0"/>
              <a:t>Of iemand </a:t>
            </a:r>
            <a:r>
              <a:rPr lang="nl-NL" dirty="0"/>
              <a:t>werkt op basis van een arbeidsovereenkomst is nu ook al </a:t>
            </a:r>
            <a:r>
              <a:rPr lang="nl-NL" b="1" i="1" dirty="0"/>
              <a:t>geen keuze</a:t>
            </a:r>
            <a:r>
              <a:rPr lang="nl-NL" dirty="0"/>
              <a:t>. Dit is wettelijk bepaald.</a:t>
            </a:r>
            <a:endParaRPr lang="nl-NL" sz="2400" dirty="0"/>
          </a:p>
          <a:p>
            <a:pPr>
              <a:buFont typeface="Wingdings" panose="05000000000000000000" pitchFamily="2" charset="2"/>
              <a:buChar char="Ø"/>
            </a:pPr>
            <a:r>
              <a:rPr lang="nl-NL" sz="2400" dirty="0"/>
              <a:t>Open norm ‘in dienst van’ (holistisch wegen van alle feiten en omstandigheden van de specifieke situatie).</a:t>
            </a:r>
            <a:endParaRPr lang="nl-NL" dirty="0"/>
          </a:p>
        </p:txBody>
      </p:sp>
      <p:sp>
        <p:nvSpPr>
          <p:cNvPr id="6" name="Tijdelijke aanduiding voor dianummer 5">
            <a:extLst>
              <a:ext uri="{FF2B5EF4-FFF2-40B4-BE49-F238E27FC236}">
                <a16:creationId xmlns:a16="http://schemas.microsoft.com/office/drawing/2014/main" id="{289EC686-D6AF-935F-3FFF-BA8F061D4D8A}"/>
              </a:ext>
            </a:extLst>
          </p:cNvPr>
          <p:cNvSpPr>
            <a:spLocks noGrp="1"/>
          </p:cNvSpPr>
          <p:nvPr>
            <p:ph type="sldNum" sz="quarter" idx="16"/>
          </p:nvPr>
        </p:nvSpPr>
        <p:spPr/>
        <p:txBody>
          <a:bodyPr/>
          <a:lstStyle/>
          <a:p>
            <a:fld id="{10A0A6AF-03C5-477E-939A-E28F7E7F05EA}" type="slidenum">
              <a:rPr lang="nl-NL" smtClean="0"/>
              <a:pPr/>
              <a:t>5</a:t>
            </a:fld>
            <a:endParaRPr lang="nl-NL" dirty="0"/>
          </a:p>
        </p:txBody>
      </p:sp>
    </p:spTree>
    <p:extLst>
      <p:ext uri="{BB962C8B-B14F-4D97-AF65-F5344CB8AC3E}">
        <p14:creationId xmlns:p14="http://schemas.microsoft.com/office/powerpoint/2010/main" val="252382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67928-22CD-9A89-0F03-23D0E4C9E84D}"/>
              </a:ext>
            </a:extLst>
          </p:cNvPr>
          <p:cNvSpPr>
            <a:spLocks noGrp="1"/>
          </p:cNvSpPr>
          <p:nvPr>
            <p:ph type="title"/>
          </p:nvPr>
        </p:nvSpPr>
        <p:spPr/>
        <p:txBody>
          <a:bodyPr/>
          <a:lstStyle/>
          <a:p>
            <a:r>
              <a:rPr lang="nl-NL" dirty="0"/>
              <a:t>Duidelijkheid door jurisprudentie </a:t>
            </a:r>
          </a:p>
        </p:txBody>
      </p:sp>
      <p:sp>
        <p:nvSpPr>
          <p:cNvPr id="3" name="Tijdelijke aanduiding voor tekst 2">
            <a:extLst>
              <a:ext uri="{FF2B5EF4-FFF2-40B4-BE49-F238E27FC236}">
                <a16:creationId xmlns:a16="http://schemas.microsoft.com/office/drawing/2014/main" id="{3EC557C8-1C9A-8D87-C2D8-7A6734B94933}"/>
              </a:ext>
            </a:extLst>
          </p:cNvPr>
          <p:cNvSpPr>
            <a:spLocks noGrp="1"/>
          </p:cNvSpPr>
          <p:nvPr>
            <p:ph type="body" sz="quarter" idx="13"/>
          </p:nvPr>
        </p:nvSpPr>
        <p:spPr/>
        <p:txBody>
          <a:bodyPr>
            <a:normAutofit/>
          </a:bodyPr>
          <a:lstStyle/>
          <a:p>
            <a:r>
              <a:rPr lang="nl-NL" b="1" dirty="0"/>
              <a:t>Hoge Raad 6 november 2020 </a:t>
            </a:r>
            <a:r>
              <a:rPr lang="nl-NL" dirty="0"/>
              <a:t>(Participatieplaats-arrest) : </a:t>
            </a:r>
            <a:r>
              <a:rPr lang="nl-NL" dirty="0">
                <a:solidFill>
                  <a:srgbClr val="000000"/>
                </a:solidFill>
                <a:latin typeface="Verdana" panose="020B0604030504040204" pitchFamily="34" charset="0"/>
              </a:rPr>
              <a:t>Voor de vraag welke rechten en plichten partijen zijn aangegaan is bedoeling van partijen wél relevant, </a:t>
            </a:r>
          </a:p>
          <a:p>
            <a:r>
              <a:rPr lang="nl-NL" dirty="0">
                <a:solidFill>
                  <a:srgbClr val="000000"/>
                </a:solidFill>
                <a:latin typeface="Verdana" panose="020B0604030504040204" pitchFamily="34" charset="0"/>
              </a:rPr>
              <a:t>voor de </a:t>
            </a:r>
            <a:r>
              <a:rPr lang="nl-NL" b="1" dirty="0">
                <a:solidFill>
                  <a:srgbClr val="000000"/>
                </a:solidFill>
                <a:latin typeface="Verdana" panose="020B0604030504040204" pitchFamily="34" charset="0"/>
              </a:rPr>
              <a:t>kwalificatie van de arbeidsrelatie is partijbedoeling niet relevant</a:t>
            </a:r>
            <a:endParaRPr lang="nl-NL" b="1" dirty="0"/>
          </a:p>
        </p:txBody>
      </p:sp>
      <p:sp>
        <p:nvSpPr>
          <p:cNvPr id="4" name="Tijdelijke aanduiding voor datum 3">
            <a:extLst>
              <a:ext uri="{FF2B5EF4-FFF2-40B4-BE49-F238E27FC236}">
                <a16:creationId xmlns:a16="http://schemas.microsoft.com/office/drawing/2014/main" id="{9CBBF9C2-F48B-BC32-FD48-7E2F035500C0}"/>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4EDCE883-53A5-5C2F-D3E4-6F69E03230B6}"/>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5FA449E7-DD64-ADAF-6779-C7CC0EDC817F}"/>
              </a:ext>
            </a:extLst>
          </p:cNvPr>
          <p:cNvSpPr>
            <a:spLocks noGrp="1"/>
          </p:cNvSpPr>
          <p:nvPr>
            <p:ph type="sldNum" sz="quarter" idx="16"/>
          </p:nvPr>
        </p:nvSpPr>
        <p:spPr/>
        <p:txBody>
          <a:bodyPr/>
          <a:lstStyle/>
          <a:p>
            <a:fld id="{10A0A6AF-03C5-477E-939A-E28F7E7F05EA}" type="slidenum">
              <a:rPr lang="nl-NL" smtClean="0"/>
              <a:pPr/>
              <a:t>6</a:t>
            </a:fld>
            <a:endParaRPr lang="nl-NL" dirty="0"/>
          </a:p>
        </p:txBody>
      </p:sp>
    </p:spTree>
    <p:extLst>
      <p:ext uri="{BB962C8B-B14F-4D97-AF65-F5344CB8AC3E}">
        <p14:creationId xmlns:p14="http://schemas.microsoft.com/office/powerpoint/2010/main" val="486794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6AB6D-1490-477B-581C-4F07F3D47AB3}"/>
              </a:ext>
            </a:extLst>
          </p:cNvPr>
          <p:cNvSpPr>
            <a:spLocks noGrp="1"/>
          </p:cNvSpPr>
          <p:nvPr>
            <p:ph type="title"/>
          </p:nvPr>
        </p:nvSpPr>
        <p:spPr>
          <a:xfrm>
            <a:off x="635000" y="1052513"/>
            <a:ext cx="10923588" cy="1958316"/>
          </a:xfrm>
        </p:spPr>
        <p:txBody>
          <a:bodyPr/>
          <a:lstStyle/>
          <a:p>
            <a:r>
              <a:rPr lang="nl-NL" dirty="0" err="1"/>
              <a:t>Deliveroo</a:t>
            </a:r>
            <a:r>
              <a:rPr lang="nl-NL" dirty="0"/>
              <a:t>-arrest (1) </a:t>
            </a:r>
          </a:p>
        </p:txBody>
      </p:sp>
      <p:sp>
        <p:nvSpPr>
          <p:cNvPr id="3" name="Tijdelijke aanduiding voor tekst 2">
            <a:extLst>
              <a:ext uri="{FF2B5EF4-FFF2-40B4-BE49-F238E27FC236}">
                <a16:creationId xmlns:a16="http://schemas.microsoft.com/office/drawing/2014/main" id="{AA66995B-D0F8-949A-D02E-1F68BFCFCE98}"/>
              </a:ext>
            </a:extLst>
          </p:cNvPr>
          <p:cNvSpPr>
            <a:spLocks noGrp="1"/>
          </p:cNvSpPr>
          <p:nvPr>
            <p:ph type="body" sz="quarter" idx="13"/>
          </p:nvPr>
        </p:nvSpPr>
        <p:spPr/>
        <p:txBody>
          <a:bodyPr>
            <a:normAutofit fontScale="25000" lnSpcReduction="20000"/>
          </a:bodyPr>
          <a:lstStyle/>
          <a:p>
            <a:pPr>
              <a:lnSpc>
                <a:spcPct val="150000"/>
              </a:lnSpc>
              <a:spcAft>
                <a:spcPts val="800"/>
              </a:spcAft>
            </a:pPr>
            <a:r>
              <a:rPr lang="nl-NL" sz="5600" b="1" kern="100" dirty="0">
                <a:effectLst/>
                <a:latin typeface="Verdana" panose="020B0604030504040204" pitchFamily="34" charset="0"/>
                <a:ea typeface="Calibri" panose="020F0502020204030204" pitchFamily="34" charset="0"/>
                <a:cs typeface="Times New Roman" panose="02020603050405020304" pitchFamily="18" charset="0"/>
              </a:rPr>
              <a:t>Gezichtspunten uit </a:t>
            </a:r>
            <a:r>
              <a:rPr lang="nl-NL" sz="5600" b="1" kern="100" dirty="0" err="1">
                <a:effectLst/>
                <a:latin typeface="Verdana" panose="020B0604030504040204" pitchFamily="34" charset="0"/>
                <a:ea typeface="Calibri" panose="020F0502020204030204" pitchFamily="34" charset="0"/>
                <a:cs typeface="Times New Roman" panose="02020603050405020304" pitchFamily="18" charset="0"/>
              </a:rPr>
              <a:t>Deliveroo</a:t>
            </a:r>
            <a:r>
              <a:rPr lang="nl-NL" sz="5600" b="1" kern="100" dirty="0">
                <a:effectLst/>
                <a:latin typeface="Verdana" panose="020B0604030504040204" pitchFamily="34" charset="0"/>
                <a:ea typeface="Calibri" panose="020F0502020204030204" pitchFamily="34" charset="0"/>
                <a:cs typeface="Times New Roman" panose="02020603050405020304" pitchFamily="18" charset="0"/>
              </a:rPr>
              <a:t>:</a:t>
            </a:r>
            <a:endParaRPr lang="nl-NL" sz="5600" kern="100"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de </a:t>
            </a:r>
            <a:r>
              <a:rPr lang="nl-NL" sz="5600" b="1"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aard en duur van de werkzaamheden</a:t>
            </a:r>
            <a:endParaRPr lang="nl-NL" sz="5600" b="1" kern="100"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de </a:t>
            </a:r>
            <a:r>
              <a:rPr lang="nl-NL" sz="5600" b="1"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wijze waarop de werkzaamheden en de werktijden worden bepaald</a:t>
            </a:r>
            <a:endParaRPr lang="nl-NL" sz="5600" b="1" kern="100"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de </a:t>
            </a:r>
            <a:r>
              <a:rPr lang="nl-NL" sz="5600" b="1"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inbedding van het werk en degene die de werkzaamheden verricht </a:t>
            </a: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in de organisatie en de bedrijfsvoering van degene voor wie de werkzaamheden worden verricht</a:t>
            </a:r>
            <a:endParaRPr lang="nl-NL" sz="5600" kern="100"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het al dan niet bestaan van een </a:t>
            </a:r>
            <a:r>
              <a:rPr lang="nl-NL" sz="5600" b="1"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verplichting het werk persoonlijk uit te voeren</a:t>
            </a:r>
            <a:endParaRPr lang="nl-NL" sz="5600" b="1" kern="100"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de </a:t>
            </a:r>
            <a:r>
              <a:rPr lang="nl-NL" sz="5600" b="1"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wijze waarop de contractuele regeling </a:t>
            </a: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van de verhouding van partijen </a:t>
            </a:r>
            <a:r>
              <a:rPr lang="nl-NL" sz="5600" b="1"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tot stand is gekomen</a:t>
            </a: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nl-NL" sz="35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endParaRPr lang="nl-NL" sz="3500" kern="100" dirty="0">
              <a:effectLst/>
              <a:latin typeface="Verdana" panose="020B060403050404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atum 3">
            <a:extLst>
              <a:ext uri="{FF2B5EF4-FFF2-40B4-BE49-F238E27FC236}">
                <a16:creationId xmlns:a16="http://schemas.microsoft.com/office/drawing/2014/main" id="{932F81FB-F5BD-21D3-0265-2501C17F843D}"/>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D7DB6F5D-B04B-5554-7529-306121BFE366}"/>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5CC9433E-5517-5E39-DBE9-6F668AEE10FD}"/>
              </a:ext>
            </a:extLst>
          </p:cNvPr>
          <p:cNvSpPr>
            <a:spLocks noGrp="1"/>
          </p:cNvSpPr>
          <p:nvPr>
            <p:ph type="sldNum" sz="quarter" idx="16"/>
          </p:nvPr>
        </p:nvSpPr>
        <p:spPr/>
        <p:txBody>
          <a:bodyPr/>
          <a:lstStyle/>
          <a:p>
            <a:fld id="{10A0A6AF-03C5-477E-939A-E28F7E7F05EA}" type="slidenum">
              <a:rPr lang="nl-NL" smtClean="0"/>
              <a:pPr/>
              <a:t>7</a:t>
            </a:fld>
            <a:endParaRPr lang="nl-NL" dirty="0"/>
          </a:p>
        </p:txBody>
      </p:sp>
    </p:spTree>
    <p:extLst>
      <p:ext uri="{BB962C8B-B14F-4D97-AF65-F5344CB8AC3E}">
        <p14:creationId xmlns:p14="http://schemas.microsoft.com/office/powerpoint/2010/main" val="596512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B239EF-23AE-1CD3-2FFF-D8646DC0392A}"/>
              </a:ext>
            </a:extLst>
          </p:cNvPr>
          <p:cNvSpPr>
            <a:spLocks noGrp="1"/>
          </p:cNvSpPr>
          <p:nvPr>
            <p:ph type="title"/>
          </p:nvPr>
        </p:nvSpPr>
        <p:spPr/>
        <p:txBody>
          <a:bodyPr/>
          <a:lstStyle/>
          <a:p>
            <a:r>
              <a:rPr lang="nl-NL" dirty="0" err="1"/>
              <a:t>Deliveroo</a:t>
            </a:r>
            <a:r>
              <a:rPr lang="nl-NL" dirty="0"/>
              <a:t>-arrest (2)</a:t>
            </a:r>
          </a:p>
        </p:txBody>
      </p:sp>
      <p:sp>
        <p:nvSpPr>
          <p:cNvPr id="3" name="Tijdelijke aanduiding voor tekst 2">
            <a:extLst>
              <a:ext uri="{FF2B5EF4-FFF2-40B4-BE49-F238E27FC236}">
                <a16:creationId xmlns:a16="http://schemas.microsoft.com/office/drawing/2014/main" id="{60B0F906-8C8F-8E1E-2616-2E5DDC82C487}"/>
              </a:ext>
            </a:extLst>
          </p:cNvPr>
          <p:cNvSpPr>
            <a:spLocks noGrp="1"/>
          </p:cNvSpPr>
          <p:nvPr>
            <p:ph type="body" sz="quarter" idx="13"/>
          </p:nvPr>
        </p:nvSpPr>
        <p:spPr>
          <a:xfrm>
            <a:off x="635000" y="3485216"/>
            <a:ext cx="10923588" cy="2471925"/>
          </a:xfrm>
        </p:spPr>
        <p:txBody>
          <a:bodyPr>
            <a:normAutofit fontScale="25000" lnSpcReduction="20000"/>
          </a:bodyPr>
          <a:lstStyle/>
          <a:p>
            <a:pPr marL="0" lvl="0" indent="0">
              <a:lnSpc>
                <a:spcPct val="150000"/>
              </a:lnSpc>
              <a:buNone/>
            </a:pPr>
            <a:r>
              <a:rPr lang="nl-NL" sz="5600" kern="100" dirty="0">
                <a:solidFill>
                  <a:srgbClr val="000000"/>
                </a:solidFill>
                <a:latin typeface="Verdana" panose="020B0604030504040204" pitchFamily="34" charset="0"/>
                <a:ea typeface="Calibri" panose="020F0502020204030204" pitchFamily="34" charset="0"/>
                <a:cs typeface="Times New Roman" panose="02020603050405020304" pitchFamily="18" charset="0"/>
              </a:rPr>
              <a:t>6</a:t>
            </a: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de wijze waarop de beloning wordt bepaald en waarop deze wordt uitgekeerd</a:t>
            </a:r>
            <a:endParaRPr lang="nl-NL" sz="5600" kern="1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marL="0" lvl="0" indent="0">
              <a:lnSpc>
                <a:spcPct val="150000"/>
              </a:lnSpc>
              <a:buNone/>
            </a:pPr>
            <a:r>
              <a:rPr lang="en-US" sz="5600" kern="100" dirty="0">
                <a:solidFill>
                  <a:srgbClr val="000000"/>
                </a:solidFill>
                <a:latin typeface="Verdana" panose="020B0604030504040204" pitchFamily="34" charset="0"/>
                <a:ea typeface="Calibri" panose="020F0502020204030204" pitchFamily="34" charset="0"/>
                <a:cs typeface="Times New Roman" panose="02020603050405020304" pitchFamily="18" charset="0"/>
              </a:rPr>
              <a:t>7</a:t>
            </a:r>
            <a:r>
              <a:rPr lang="en-US"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de </a:t>
            </a:r>
            <a:r>
              <a:rPr lang="en-US" sz="5600" kern="100" dirty="0" err="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hoogte</a:t>
            </a:r>
            <a:r>
              <a:rPr lang="en-US"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van </a:t>
            </a:r>
            <a:r>
              <a:rPr lang="en-US" sz="5600" kern="100" dirty="0" err="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deze</a:t>
            </a:r>
            <a:r>
              <a:rPr lang="en-US"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5600" b="1" kern="100" dirty="0" err="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beloningen</a:t>
            </a:r>
            <a:endParaRPr lang="en-US" sz="5600" b="1"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0" lvl="0" indent="0">
              <a:lnSpc>
                <a:spcPct val="150000"/>
              </a:lnSpc>
              <a:buNone/>
            </a:pPr>
            <a:r>
              <a:rPr lang="nl-NL" sz="5600" kern="100" dirty="0">
                <a:solidFill>
                  <a:srgbClr val="000000"/>
                </a:solidFill>
                <a:latin typeface="Verdana" panose="020B0604030504040204" pitchFamily="34" charset="0"/>
                <a:ea typeface="Calibri" panose="020F0502020204030204" pitchFamily="34" charset="0"/>
                <a:cs typeface="Times New Roman" panose="02020603050405020304" pitchFamily="18" charset="0"/>
              </a:rPr>
              <a:t>8</a:t>
            </a: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de vraag of degene die de werkzaamheden verricht daarbij </a:t>
            </a:r>
            <a:r>
              <a:rPr lang="nl-NL" sz="5600" b="1"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commercieel risico</a:t>
            </a: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loopt</a:t>
            </a:r>
          </a:p>
          <a:p>
            <a:pPr marL="0" lvl="0" indent="0">
              <a:lnSpc>
                <a:spcPct val="150000"/>
              </a:lnSpc>
              <a:buNone/>
            </a:pPr>
            <a:r>
              <a:rPr lang="nl-NL" sz="5600" kern="100" dirty="0">
                <a:solidFill>
                  <a:srgbClr val="000000"/>
                </a:solidFill>
                <a:latin typeface="Verdana" panose="020B0604030504040204" pitchFamily="34" charset="0"/>
                <a:ea typeface="Calibri" panose="020F0502020204030204" pitchFamily="34" charset="0"/>
                <a:cs typeface="Times New Roman" panose="02020603050405020304" pitchFamily="18" charset="0"/>
              </a:rPr>
              <a:t>9. </a:t>
            </a: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of degene die de werkzaamheden verricht zich </a:t>
            </a:r>
            <a:r>
              <a:rPr lang="nl-NL" sz="5600" b="1"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in het economisch verkeer als ondernemer gedraagt </a:t>
            </a: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of kan</a:t>
            </a:r>
          </a:p>
          <a:p>
            <a:pPr marL="0" lvl="0" indent="0">
              <a:lnSpc>
                <a:spcPct val="150000"/>
              </a:lnSpc>
              <a:buNone/>
            </a:pPr>
            <a:endParaRPr lang="nl-NL" sz="5600" kern="1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marL="0" lvl="0" indent="0">
              <a:lnSpc>
                <a:spcPct val="150000"/>
              </a:lnSpc>
              <a:buNone/>
            </a:pPr>
            <a:endPar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0" lvl="0" indent="0">
              <a:lnSpc>
                <a:spcPct val="150000"/>
              </a:lnSpc>
              <a:buNone/>
            </a:pP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gedragen, bijvoorbeeld bij het verwerven van een reputatie, bij acquisitie, wat betreft fiscale behandeling, en gelet op het aantal opdrachtgevers voor wie hij werkt of heeft gewerkt en de duur waarvoor hij zich doorgaans aan een bepaalde opdrachtgever verbindt</a:t>
            </a:r>
            <a:endParaRPr lang="nl-NL" sz="5600" kern="100" dirty="0">
              <a:latin typeface="Verdana" panose="020B0604030504040204" pitchFamily="34" charset="0"/>
              <a:ea typeface="Calibri" panose="020F0502020204030204" pitchFamily="34" charset="0"/>
              <a:cs typeface="Times New Roman" panose="02020603050405020304" pitchFamily="18" charset="0"/>
            </a:endParaRPr>
          </a:p>
          <a:p>
            <a:pPr marL="0" lvl="0" indent="0">
              <a:lnSpc>
                <a:spcPct val="150000"/>
              </a:lnSpc>
              <a:buNone/>
            </a:pPr>
            <a:r>
              <a:rPr lang="nl-NL" sz="5600" kern="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10. Het gewicht dat toekomt aan een contractueel beding bij beantwoording van de vraag of een overeenkomst als arbeidsovereenkomst moet worden aangemerkt, hangt mede af van de mate waarin dat beding daadwerkelijk betekenis heeft voor de partij die de werkzaamheden verricht.</a:t>
            </a:r>
            <a:endParaRPr lang="nl-NL" sz="5600" kern="100" dirty="0">
              <a:effectLst/>
              <a:latin typeface="Verdana" panose="020B060403050404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atum 3">
            <a:extLst>
              <a:ext uri="{FF2B5EF4-FFF2-40B4-BE49-F238E27FC236}">
                <a16:creationId xmlns:a16="http://schemas.microsoft.com/office/drawing/2014/main" id="{755FC9C4-3118-FD1C-98F1-F2AB0CC3AFCF}"/>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0E2BFDE7-A4C1-079C-BEDA-7F0902D3BAC0}"/>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4F68EAFF-7586-E2A5-AFE1-11F38A9AF26D}"/>
              </a:ext>
            </a:extLst>
          </p:cNvPr>
          <p:cNvSpPr>
            <a:spLocks noGrp="1"/>
          </p:cNvSpPr>
          <p:nvPr>
            <p:ph type="sldNum" sz="quarter" idx="16"/>
          </p:nvPr>
        </p:nvSpPr>
        <p:spPr/>
        <p:txBody>
          <a:bodyPr/>
          <a:lstStyle/>
          <a:p>
            <a:fld id="{10A0A6AF-03C5-477E-939A-E28F7E7F05EA}" type="slidenum">
              <a:rPr lang="nl-NL" smtClean="0"/>
              <a:pPr/>
              <a:t>8</a:t>
            </a:fld>
            <a:endParaRPr lang="nl-NL" dirty="0"/>
          </a:p>
        </p:txBody>
      </p:sp>
    </p:spTree>
    <p:extLst>
      <p:ext uri="{BB962C8B-B14F-4D97-AF65-F5344CB8AC3E}">
        <p14:creationId xmlns:p14="http://schemas.microsoft.com/office/powerpoint/2010/main" val="63364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A7EDF0-E15C-8294-21CE-78B09812B8DA}"/>
              </a:ext>
            </a:extLst>
          </p:cNvPr>
          <p:cNvSpPr>
            <a:spLocks noGrp="1"/>
          </p:cNvSpPr>
          <p:nvPr>
            <p:ph type="title"/>
          </p:nvPr>
        </p:nvSpPr>
        <p:spPr/>
        <p:txBody>
          <a:bodyPr/>
          <a:lstStyle/>
          <a:p>
            <a:r>
              <a:rPr lang="nl-NL" dirty="0"/>
              <a:t>Advies AG de Bock Uber</a:t>
            </a:r>
          </a:p>
        </p:txBody>
      </p:sp>
      <p:sp>
        <p:nvSpPr>
          <p:cNvPr id="3" name="Tijdelijke aanduiding voor tekst 2">
            <a:extLst>
              <a:ext uri="{FF2B5EF4-FFF2-40B4-BE49-F238E27FC236}">
                <a16:creationId xmlns:a16="http://schemas.microsoft.com/office/drawing/2014/main" id="{CCAFA2A5-C062-5647-ED9C-55AFDF326617}"/>
              </a:ext>
            </a:extLst>
          </p:cNvPr>
          <p:cNvSpPr>
            <a:spLocks noGrp="1"/>
          </p:cNvSpPr>
          <p:nvPr>
            <p:ph type="body" sz="quarter" idx="13"/>
          </p:nvPr>
        </p:nvSpPr>
        <p:spPr>
          <a:xfrm>
            <a:off x="300464" y="3588450"/>
            <a:ext cx="10923588" cy="2471925"/>
          </a:xfrm>
        </p:spPr>
        <p:txBody>
          <a:bodyPr/>
          <a:lstStyle/>
          <a:p>
            <a:r>
              <a:rPr lang="nl-NL" dirty="0"/>
              <a:t>In hoeverre is </a:t>
            </a:r>
            <a:r>
              <a:rPr lang="nl-NL" b="0" i="0" dirty="0">
                <a:effectLst/>
                <a:latin typeface="Open Sans" panose="020B0606030504020204" pitchFamily="34" charset="0"/>
              </a:rPr>
              <a:t>het van belang dat de werkende zich in het economisch verkeer als ondernemer gedraagt om te kunnen worden aangemerkt als zelfstandige? </a:t>
            </a:r>
            <a:endParaRPr lang="nl-NL" dirty="0"/>
          </a:p>
        </p:txBody>
      </p:sp>
      <p:sp>
        <p:nvSpPr>
          <p:cNvPr id="4" name="Tijdelijke aanduiding voor datum 3">
            <a:extLst>
              <a:ext uri="{FF2B5EF4-FFF2-40B4-BE49-F238E27FC236}">
                <a16:creationId xmlns:a16="http://schemas.microsoft.com/office/drawing/2014/main" id="{5B0A0A0D-38B7-AB92-4A48-4D865EF4D8C7}"/>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C095669E-2229-96D1-9BBB-F8448D3D1F7E}"/>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A70C59F7-ADC1-1CDB-676F-DA1A5B9825E3}"/>
              </a:ext>
            </a:extLst>
          </p:cNvPr>
          <p:cNvSpPr>
            <a:spLocks noGrp="1"/>
          </p:cNvSpPr>
          <p:nvPr>
            <p:ph type="sldNum" sz="quarter" idx="16"/>
          </p:nvPr>
        </p:nvSpPr>
        <p:spPr/>
        <p:txBody>
          <a:bodyPr/>
          <a:lstStyle/>
          <a:p>
            <a:fld id="{10A0A6AF-03C5-477E-939A-E28F7E7F05EA}" type="slidenum">
              <a:rPr lang="nl-NL" smtClean="0"/>
              <a:pPr/>
              <a:t>9</a:t>
            </a:fld>
            <a:endParaRPr lang="nl-NL" dirty="0"/>
          </a:p>
        </p:txBody>
      </p:sp>
    </p:spTree>
    <p:extLst>
      <p:ext uri="{BB962C8B-B14F-4D97-AF65-F5344CB8AC3E}">
        <p14:creationId xmlns:p14="http://schemas.microsoft.com/office/powerpoint/2010/main" val="3480677008"/>
      </p:ext>
    </p:extLst>
  </p:cSld>
  <p:clrMapOvr>
    <a:masterClrMapping/>
  </p:clrMapOvr>
</p:sld>
</file>

<file path=ppt/theme/theme1.xml><?xml version="1.0" encoding="utf-8"?>
<a:theme xmlns:a="http://schemas.openxmlformats.org/drawingml/2006/main" name="SZW Nederlands Rijkshuisstijl Robijnrood">
  <a:themeElements>
    <a:clrScheme name="Aangepast 56">
      <a:dk1>
        <a:srgbClr val="000000"/>
      </a:dk1>
      <a:lt1>
        <a:srgbClr val="FFFFFF"/>
      </a:lt1>
      <a:dk2>
        <a:srgbClr val="CA005D"/>
      </a:dk2>
      <a:lt2>
        <a:srgbClr val="F6D8E6"/>
      </a:lt2>
      <a:accent1>
        <a:srgbClr val="F9E11E"/>
      </a:accent1>
      <a:accent2>
        <a:srgbClr val="FFB612"/>
      </a:accent2>
      <a:accent3>
        <a:srgbClr val="777C00"/>
      </a:accent3>
      <a:accent4>
        <a:srgbClr val="75D1B5"/>
      </a:accent4>
      <a:accent5>
        <a:srgbClr val="8EC9E7"/>
      </a:accent5>
      <a:accent6>
        <a:srgbClr val="017BC6"/>
      </a:accent6>
      <a:hlink>
        <a:srgbClr val="CA205D"/>
      </a:hlink>
      <a:folHlink>
        <a:srgbClr val="F6D8E6"/>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18024 RIJK - Sjabloon 16x9 Robijnrood" id="{BB1D537E-5BFC-4D8B-B73A-92AE80AD10DA}" vid="{3C6FA6C6-0D5F-48A8-9B21-DE2EC436A339}"/>
    </a:ext>
  </a:extLst>
</a:theme>
</file>

<file path=ppt/theme/theme10.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ZW Engels Rijkshuisstijl Robijnrood">
  <a:themeElements>
    <a:clrScheme name="Aangepast 56">
      <a:dk1>
        <a:srgbClr val="000000"/>
      </a:dk1>
      <a:lt1>
        <a:srgbClr val="FFFFFF"/>
      </a:lt1>
      <a:dk2>
        <a:srgbClr val="CA005D"/>
      </a:dk2>
      <a:lt2>
        <a:srgbClr val="F6D8E6"/>
      </a:lt2>
      <a:accent1>
        <a:srgbClr val="F9E11E"/>
      </a:accent1>
      <a:accent2>
        <a:srgbClr val="FFB612"/>
      </a:accent2>
      <a:accent3>
        <a:srgbClr val="777C00"/>
      </a:accent3>
      <a:accent4>
        <a:srgbClr val="75D1B5"/>
      </a:accent4>
      <a:accent5>
        <a:srgbClr val="8EC9E7"/>
      </a:accent5>
      <a:accent6>
        <a:srgbClr val="017BC6"/>
      </a:accent6>
      <a:hlink>
        <a:srgbClr val="CA205D"/>
      </a:hlink>
      <a:folHlink>
        <a:srgbClr val="F6D8E6"/>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18024 RIJK - Sjabloon 16x9 Robijnrood" id="{BB1D537E-5BFC-4D8B-B73A-92AE80AD10DA}" vid="{3C6FA6C6-0D5F-48A8-9B21-DE2EC436A339}"/>
    </a:ext>
  </a:extLst>
</a:theme>
</file>

<file path=ppt/theme/theme3.xml><?xml version="1.0" encoding="utf-8"?>
<a:theme xmlns:a="http://schemas.openxmlformats.org/drawingml/2006/main" name="SZW Frans Rijkshuisstijl Robijnrood">
  <a:themeElements>
    <a:clrScheme name="Aangepast 56">
      <a:dk1>
        <a:srgbClr val="000000"/>
      </a:dk1>
      <a:lt1>
        <a:srgbClr val="FFFFFF"/>
      </a:lt1>
      <a:dk2>
        <a:srgbClr val="CA005D"/>
      </a:dk2>
      <a:lt2>
        <a:srgbClr val="F6D8E6"/>
      </a:lt2>
      <a:accent1>
        <a:srgbClr val="F9E11E"/>
      </a:accent1>
      <a:accent2>
        <a:srgbClr val="FFB612"/>
      </a:accent2>
      <a:accent3>
        <a:srgbClr val="777C00"/>
      </a:accent3>
      <a:accent4>
        <a:srgbClr val="75D1B5"/>
      </a:accent4>
      <a:accent5>
        <a:srgbClr val="8EC9E7"/>
      </a:accent5>
      <a:accent6>
        <a:srgbClr val="017BC6"/>
      </a:accent6>
      <a:hlink>
        <a:srgbClr val="CA205D"/>
      </a:hlink>
      <a:folHlink>
        <a:srgbClr val="F6D8E6"/>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18024 RIJK - Sjabloon 16x9 Robijnrood" id="{BB1D537E-5BFC-4D8B-B73A-92AE80AD10DA}" vid="{3C6FA6C6-0D5F-48A8-9B21-DE2EC436A339}"/>
    </a:ext>
  </a:extLst>
</a:theme>
</file>

<file path=ppt/theme/theme4.xml><?xml version="1.0" encoding="utf-8"?>
<a:theme xmlns:a="http://schemas.openxmlformats.org/drawingml/2006/main" name="SZW Duits Rijkshuisstijl Robijnrood">
  <a:themeElements>
    <a:clrScheme name="Aangepast 56">
      <a:dk1>
        <a:srgbClr val="000000"/>
      </a:dk1>
      <a:lt1>
        <a:srgbClr val="FFFFFF"/>
      </a:lt1>
      <a:dk2>
        <a:srgbClr val="CA005D"/>
      </a:dk2>
      <a:lt2>
        <a:srgbClr val="F6D8E6"/>
      </a:lt2>
      <a:accent1>
        <a:srgbClr val="F9E11E"/>
      </a:accent1>
      <a:accent2>
        <a:srgbClr val="FFB612"/>
      </a:accent2>
      <a:accent3>
        <a:srgbClr val="777C00"/>
      </a:accent3>
      <a:accent4>
        <a:srgbClr val="75D1B5"/>
      </a:accent4>
      <a:accent5>
        <a:srgbClr val="8EC9E7"/>
      </a:accent5>
      <a:accent6>
        <a:srgbClr val="017BC6"/>
      </a:accent6>
      <a:hlink>
        <a:srgbClr val="CA205D"/>
      </a:hlink>
      <a:folHlink>
        <a:srgbClr val="F6D8E6"/>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18024 RIJK - Sjabloon 16x9 Robijnrood" id="{BB1D537E-5BFC-4D8B-B73A-92AE80AD10DA}" vid="{3C6FA6C6-0D5F-48A8-9B21-DE2EC436A339}"/>
    </a:ext>
  </a:extLst>
</a:theme>
</file>

<file path=ppt/theme/theme5.xml><?xml version="1.0" encoding="utf-8"?>
<a:theme xmlns:a="http://schemas.openxmlformats.org/drawingml/2006/main" name="Office Theme">
  <a:themeElements>
    <a:clrScheme name="Belastindienst PPT">
      <a:dk1>
        <a:srgbClr val="000000"/>
      </a:dk1>
      <a:lt1>
        <a:srgbClr val="FFFFFF"/>
      </a:lt1>
      <a:dk2>
        <a:srgbClr val="154273"/>
      </a:dk2>
      <a:lt2>
        <a:srgbClr val="DDEFF8"/>
      </a:lt2>
      <a:accent1>
        <a:srgbClr val="8FCAE7"/>
      </a:accent1>
      <a:accent2>
        <a:srgbClr val="DDEFF8"/>
      </a:accent2>
      <a:accent3>
        <a:srgbClr val="154273"/>
      </a:accent3>
      <a:accent4>
        <a:srgbClr val="B6DDEF"/>
      </a:accent4>
      <a:accent5>
        <a:srgbClr val="A90061"/>
      </a:accent5>
      <a:accent6>
        <a:srgbClr val="E17000"/>
      </a:accent6>
      <a:hlink>
        <a:srgbClr val="154273"/>
      </a:hlink>
      <a:folHlink>
        <a:srgbClr val="154273"/>
      </a:folHlink>
    </a:clrScheme>
    <a:fontScheme name="Belastingdienst">
      <a:majorFont>
        <a:latin typeface="RijksoverheidSansWebText Bold"/>
        <a:ea typeface=""/>
        <a:cs typeface=""/>
      </a:majorFont>
      <a:minorFont>
        <a:latin typeface="RijksoverheidSansWebText Regu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2"/>
        </a:solidFill>
      </a:spPr>
      <a:bodyPr wrap="square" lIns="180000" tIns="180000" rIns="180000" bIns="180000" rtlCol="0">
        <a:noAutofit/>
      </a:bodyPr>
      <a:lstStyle>
        <a:defPPr algn="l">
          <a:defRPr dirty="0"/>
        </a:defPPr>
      </a:lstStyle>
    </a:txDef>
  </a:objectDefaults>
  <a:extraClrSchemeLst/>
  <a:custClrLst>
    <a:custClr name="BD Donkerblauw">
      <a:srgbClr val="01689B"/>
    </a:custClr>
    <a:custClr name="BD Donkergeel">
      <a:srgbClr val="FFB612"/>
    </a:custClr>
  </a:custClr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Belastindienst PPT">
      <a:dk1>
        <a:sysClr val="windowText" lastClr="000000"/>
      </a:dk1>
      <a:lt1>
        <a:srgbClr val="FFFFFF"/>
      </a:lt1>
      <a:dk2>
        <a:srgbClr val="154273"/>
      </a:dk2>
      <a:lt2>
        <a:srgbClr val="DDEFF8"/>
      </a:lt2>
      <a:accent1>
        <a:srgbClr val="8FCAE7"/>
      </a:accent1>
      <a:accent2>
        <a:srgbClr val="DDEFF8"/>
      </a:accent2>
      <a:accent3>
        <a:srgbClr val="01689B"/>
      </a:accent3>
      <a:accent4>
        <a:srgbClr val="B6DDEF"/>
      </a:accent4>
      <a:accent5>
        <a:srgbClr val="A90061"/>
      </a:accent5>
      <a:accent6>
        <a:srgbClr val="E17000"/>
      </a:accent6>
      <a:hlink>
        <a:srgbClr val="154273"/>
      </a:hlink>
      <a:folHlink>
        <a:srgbClr val="154273"/>
      </a:folHlink>
    </a:clrScheme>
    <a:fontScheme name="Belastingdienst">
      <a:majorFont>
        <a:latin typeface="RijksoverheidSansWebText Bold"/>
        <a:ea typeface=""/>
        <a:cs typeface=""/>
      </a:majorFont>
      <a:minorFont>
        <a:latin typeface="RijksoverheidSansWebText Regu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2"/>
        </a:solidFill>
      </a:spPr>
      <a:bodyPr wrap="square" lIns="180000" tIns="180000" rIns="180000" bIns="180000" rtlCol="0">
        <a:noAutofit/>
      </a:bodyPr>
      <a:lstStyle>
        <a:defPPr algn="l">
          <a:defRPr dirty="0"/>
        </a:defPPr>
      </a:lstStyle>
    </a:txDef>
  </a:objectDefaults>
  <a:extraClrSchemeLst/>
  <a:custClrLst>
    <a:custClr name="BD Donkerblauw">
      <a:srgbClr val="01689B"/>
    </a:custClr>
    <a:custClr name="BD Donkergeel">
      <a:srgbClr val="FFB612"/>
    </a:custClr>
  </a:custClr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Belastindienst PPT">
      <a:dk1>
        <a:sysClr val="windowText" lastClr="000000"/>
      </a:dk1>
      <a:lt1>
        <a:srgbClr val="FFFFFF"/>
      </a:lt1>
      <a:dk2>
        <a:srgbClr val="154273"/>
      </a:dk2>
      <a:lt2>
        <a:srgbClr val="DDEFF8"/>
      </a:lt2>
      <a:accent1>
        <a:srgbClr val="8FCAE7"/>
      </a:accent1>
      <a:accent2>
        <a:srgbClr val="DDEFF8"/>
      </a:accent2>
      <a:accent3>
        <a:srgbClr val="01689B"/>
      </a:accent3>
      <a:accent4>
        <a:srgbClr val="B6DDEF"/>
      </a:accent4>
      <a:accent5>
        <a:srgbClr val="A90061"/>
      </a:accent5>
      <a:accent6>
        <a:srgbClr val="E17000"/>
      </a:accent6>
      <a:hlink>
        <a:srgbClr val="154273"/>
      </a:hlink>
      <a:folHlink>
        <a:srgbClr val="154273"/>
      </a:folHlink>
    </a:clrScheme>
    <a:fontScheme name="Belastingdienst">
      <a:majorFont>
        <a:latin typeface="RijksoverheidSansWebText Bold"/>
        <a:ea typeface=""/>
        <a:cs typeface=""/>
      </a:majorFont>
      <a:minorFont>
        <a:latin typeface="RijksoverheidSansWebText Regu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2"/>
        </a:solidFill>
      </a:spPr>
      <a:bodyPr wrap="square" lIns="180000" tIns="180000" rIns="180000" bIns="180000" rtlCol="0">
        <a:noAutofit/>
      </a:bodyPr>
      <a:lstStyle>
        <a:defPPr algn="l">
          <a:defRPr dirty="0"/>
        </a:defPPr>
      </a:lstStyle>
    </a:txDef>
  </a:objectDefaults>
  <a:extraClrSchemeLst/>
  <a:custClrLst>
    <a:custClr name="BD Donkerblauw">
      <a:srgbClr val="01689B"/>
    </a:custClr>
    <a:custClr name="BD Donkergeel">
      <a:srgbClr val="FFB612"/>
    </a:custClr>
  </a:custClr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Belastindienst PPT">
      <a:dk1>
        <a:srgbClr val="000000"/>
      </a:dk1>
      <a:lt1>
        <a:srgbClr val="FFFFFF"/>
      </a:lt1>
      <a:dk2>
        <a:srgbClr val="154273"/>
      </a:dk2>
      <a:lt2>
        <a:srgbClr val="DDEFF8"/>
      </a:lt2>
      <a:accent1>
        <a:srgbClr val="8FCAE7"/>
      </a:accent1>
      <a:accent2>
        <a:srgbClr val="DDEFF8"/>
      </a:accent2>
      <a:accent3>
        <a:srgbClr val="154273"/>
      </a:accent3>
      <a:accent4>
        <a:srgbClr val="B6DDEF"/>
      </a:accent4>
      <a:accent5>
        <a:srgbClr val="A90061"/>
      </a:accent5>
      <a:accent6>
        <a:srgbClr val="E17000"/>
      </a:accent6>
      <a:hlink>
        <a:srgbClr val="154273"/>
      </a:hlink>
      <a:folHlink>
        <a:srgbClr val="154273"/>
      </a:folHlink>
    </a:clrScheme>
    <a:fontScheme name="Belastingdienst">
      <a:majorFont>
        <a:latin typeface="RijksoverheidSansWebText Bold"/>
        <a:ea typeface=""/>
        <a:cs typeface=""/>
      </a:majorFont>
      <a:minorFont>
        <a:latin typeface="RijksoverheidSansWebText Regu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2"/>
        </a:solidFill>
      </a:spPr>
      <a:bodyPr wrap="square" lIns="180000" tIns="180000" rIns="180000" bIns="180000" rtlCol="0">
        <a:noAutofit/>
      </a:bodyPr>
      <a:lstStyle>
        <a:defPPr algn="l">
          <a:defRPr dirty="0"/>
        </a:defPPr>
      </a:lstStyle>
    </a:txDef>
  </a:objectDefaults>
  <a:extraClrSchemeLst/>
  <a:custClrLst>
    <a:custClr name="BD Donkerblauw">
      <a:srgbClr val="01689B"/>
    </a:custClr>
    <a:custClr name="BD Donkergeel">
      <a:srgbClr val="FFB612"/>
    </a:custClr>
  </a:custClr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Belastindienst PPT">
      <a:dk1>
        <a:srgbClr val="000000"/>
      </a:dk1>
      <a:lt1>
        <a:srgbClr val="FFFFFF"/>
      </a:lt1>
      <a:dk2>
        <a:srgbClr val="154273"/>
      </a:dk2>
      <a:lt2>
        <a:srgbClr val="DDEFF8"/>
      </a:lt2>
      <a:accent1>
        <a:srgbClr val="8FCAE7"/>
      </a:accent1>
      <a:accent2>
        <a:srgbClr val="DDEFF8"/>
      </a:accent2>
      <a:accent3>
        <a:srgbClr val="154273"/>
      </a:accent3>
      <a:accent4>
        <a:srgbClr val="B6DDEF"/>
      </a:accent4>
      <a:accent5>
        <a:srgbClr val="A90061"/>
      </a:accent5>
      <a:accent6>
        <a:srgbClr val="E17000"/>
      </a:accent6>
      <a:hlink>
        <a:srgbClr val="154273"/>
      </a:hlink>
      <a:folHlink>
        <a:srgbClr val="154273"/>
      </a:folHlink>
    </a:clrScheme>
    <a:fontScheme name="Belastingdienst">
      <a:majorFont>
        <a:latin typeface="RijksoverheidSansWebText Bold"/>
        <a:ea typeface=""/>
        <a:cs typeface=""/>
      </a:majorFont>
      <a:minorFont>
        <a:latin typeface="RijksoverheidSansWebText Regu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2"/>
        </a:solidFill>
      </a:spPr>
      <a:bodyPr wrap="square" lIns="180000" tIns="180000" rIns="180000" bIns="180000" rtlCol="0">
        <a:noAutofit/>
      </a:bodyPr>
      <a:lstStyle>
        <a:defPPr algn="l">
          <a:defRPr dirty="0"/>
        </a:defPPr>
      </a:lstStyle>
    </a:txDef>
  </a:objectDefaults>
  <a:extraClrSchemeLst/>
  <a:custClrLst>
    <a:custClr name="BD Donkerblauw">
      <a:srgbClr val="01689B"/>
    </a:custClr>
    <a:custClr name="BD Donkergeel">
      <a:srgbClr val="FFB612"/>
    </a:custClr>
  </a:custClrLst>
  <a:extLst>
    <a:ext uri="{05A4C25C-085E-4340-85A3-A5531E510DB2}">
      <thm15:themeFamily xmlns:thm15="http://schemas.microsoft.com/office/thememl/2012/main" name="240503_V2 PP_Advies + Visieplaat uitvoeringsdirecties_25945_KDH" id="{B78D9949-3CDD-AF4B-8296-7859636EA687}" vid="{55339580-1911-9946-AE27-C23B6CDF1481}"/>
    </a:ext>
  </a:extLst>
</a:theme>
</file>

<file path=ppt/theme/themeOverride1.xml><?xml version="1.0" encoding="utf-8"?>
<a:themeOverride xmlns:a="http://schemas.openxmlformats.org/drawingml/2006/main">
  <a:clrScheme name="Aangepast 56">
    <a:dk1>
      <a:srgbClr val="000000"/>
    </a:dk1>
    <a:lt1>
      <a:srgbClr val="FFFFFF"/>
    </a:lt1>
    <a:dk2>
      <a:srgbClr val="CA005D"/>
    </a:dk2>
    <a:lt2>
      <a:srgbClr val="F6D8E6"/>
    </a:lt2>
    <a:accent1>
      <a:srgbClr val="F9E11E"/>
    </a:accent1>
    <a:accent2>
      <a:srgbClr val="FFB612"/>
    </a:accent2>
    <a:accent3>
      <a:srgbClr val="777C00"/>
    </a:accent3>
    <a:accent4>
      <a:srgbClr val="75D1B5"/>
    </a:accent4>
    <a:accent5>
      <a:srgbClr val="8EC9E7"/>
    </a:accent5>
    <a:accent6>
      <a:srgbClr val="017BC6"/>
    </a:accent6>
    <a:hlink>
      <a:srgbClr val="CA205D"/>
    </a:hlink>
    <a:folHlink>
      <a:srgbClr val="F6D8E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EC3ABC867C1B42A9943414C9F11441" ma:contentTypeVersion="17" ma:contentTypeDescription="Create a new document." ma:contentTypeScope="" ma:versionID="4d25475fb50ef68a58109d673e4cb7ff">
  <xsd:schema xmlns:xsd="http://www.w3.org/2001/XMLSchema" xmlns:xs="http://www.w3.org/2001/XMLSchema" xmlns:p="http://schemas.microsoft.com/office/2006/metadata/properties" xmlns:ns2="f799027d-04a0-4f6f-8d92-201424eb5b25" xmlns:ns3="5a7c2855-0eb0-4015-9f08-6e9e2fbe0fdf" targetNamespace="http://schemas.microsoft.com/office/2006/metadata/properties" ma:root="true" ma:fieldsID="6528ad5741031726f4b77d474ca3684b" ns2:_="" ns3:_="">
    <xsd:import namespace="f799027d-04a0-4f6f-8d92-201424eb5b25"/>
    <xsd:import namespace="5a7c2855-0eb0-4015-9f08-6e9e2fbe0fd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TaxCatchAll" minOccurs="0"/>
                <xsd:element ref="ns2:MediaServiceGenerationTime" minOccurs="0"/>
                <xsd:element ref="ns2:MediaServiceEventHashCode" minOccurs="0"/>
                <xsd:element ref="ns2:lcf76f155ced4ddcb4097134ff3c332f"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99027d-04a0-4f6f-8d92-201424eb5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c499889-fab9-4801-8e90-13ce0c9d326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7c2855-0eb0-4015-9f08-6e9e2fbe0fd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e3cf3ec-840e-4a1b-b39b-6f8d9e218441}" ma:internalName="TaxCatchAll" ma:showField="CatchAllData" ma:web="5a7c2855-0eb0-4015-9f08-6e9e2fbe0fd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a7c2855-0eb0-4015-9f08-6e9e2fbe0fdf" xsi:nil="true"/>
    <lcf76f155ced4ddcb4097134ff3c332f xmlns="f799027d-04a0-4f6f-8d92-201424eb5b2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0A71E53-725C-41CE-932B-CCDB313621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99027d-04a0-4f6f-8d92-201424eb5b25"/>
    <ds:schemaRef ds:uri="5a7c2855-0eb0-4015-9f08-6e9e2fbe0f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81CB00-94FB-4BFE-B5D3-E5561DA8B2BA}">
  <ds:schemaRefs>
    <ds:schemaRef ds:uri="http://schemas.microsoft.com/sharepoint/v3/contenttype/forms"/>
  </ds:schemaRefs>
</ds:datastoreItem>
</file>

<file path=customXml/itemProps3.xml><?xml version="1.0" encoding="utf-8"?>
<ds:datastoreItem xmlns:ds="http://schemas.openxmlformats.org/officeDocument/2006/customXml" ds:itemID="{A056F1A2-E4B1-4ED5-A5F6-3096200908CF}">
  <ds:schemaRefs>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purl.org/dc/elements/1.1/"/>
    <ds:schemaRef ds:uri="5a7c2855-0eb0-4015-9f08-6e9e2fbe0fdf"/>
    <ds:schemaRef ds:uri="http://purl.org/dc/terms/"/>
    <ds:schemaRef ds:uri="http://schemas.openxmlformats.org/package/2006/metadata/core-properties"/>
    <ds:schemaRef ds:uri="f799027d-04a0-4f6f-8d92-201424eb5b2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Presentatie SZW</Template>
  <TotalTime>0</TotalTime>
  <Words>2879</Words>
  <Application>Microsoft Office PowerPoint</Application>
  <PresentationFormat>Breedbeeld</PresentationFormat>
  <Paragraphs>360</Paragraphs>
  <Slides>41</Slides>
  <Notes>20</Notes>
  <HiddenSlides>0</HiddenSlides>
  <MMClips>0</MMClips>
  <ScaleCrop>false</ScaleCrop>
  <HeadingPairs>
    <vt:vector size="6" baseType="variant">
      <vt:variant>
        <vt:lpstr>Gebruikte lettertypen</vt:lpstr>
      </vt:variant>
      <vt:variant>
        <vt:i4>13</vt:i4>
      </vt:variant>
      <vt:variant>
        <vt:lpstr>Thema</vt:lpstr>
      </vt:variant>
      <vt:variant>
        <vt:i4>9</vt:i4>
      </vt:variant>
      <vt:variant>
        <vt:lpstr>Diatitels</vt:lpstr>
      </vt:variant>
      <vt:variant>
        <vt:i4>41</vt:i4>
      </vt:variant>
    </vt:vector>
  </HeadingPairs>
  <TitlesOfParts>
    <vt:vector size="63" baseType="lpstr">
      <vt:lpstr>__rijksFont_99240a</vt:lpstr>
      <vt:lpstr>Arial</vt:lpstr>
      <vt:lpstr>Calibri</vt:lpstr>
      <vt:lpstr>Open Sans</vt:lpstr>
      <vt:lpstr>RijksoverheidSansHeading</vt:lpstr>
      <vt:lpstr>RijksoverheidSansText</vt:lpstr>
      <vt:lpstr>RijksoverheidSansWebText Bold</vt:lpstr>
      <vt:lpstr>RijksoverheidSansWebText Regula</vt:lpstr>
      <vt:lpstr>RijksoverheidSansWebText Regular</vt:lpstr>
      <vt:lpstr>Symbol</vt:lpstr>
      <vt:lpstr>Times New Roman</vt:lpstr>
      <vt:lpstr>Verdana</vt:lpstr>
      <vt:lpstr>Wingdings</vt:lpstr>
      <vt:lpstr>SZW Nederlands Rijkshuisstijl Robijnrood</vt:lpstr>
      <vt:lpstr>SZW Engels Rijkshuisstijl Robijnrood</vt:lpstr>
      <vt:lpstr>SZW Frans Rijkshuisstijl Robijnrood</vt:lpstr>
      <vt:lpstr>SZW Duits Rijkshuisstijl Robijnrood</vt:lpstr>
      <vt:lpstr>Office Theme</vt:lpstr>
      <vt:lpstr>2_Office Theme</vt:lpstr>
      <vt:lpstr>3_Office Theme</vt:lpstr>
      <vt:lpstr>4_Office Theme</vt:lpstr>
      <vt:lpstr>1_Office Theme</vt:lpstr>
      <vt:lpstr> Arbeidsrecht en inhuur van zzp’ers</vt:lpstr>
      <vt:lpstr>Programma</vt:lpstr>
      <vt:lpstr>1. Achtergrond I - Algemeen</vt:lpstr>
      <vt:lpstr>Algemeen II – Wat is het probleem van schijnzelfstandigheid?</vt:lpstr>
      <vt:lpstr>2. Huidige wet- en regelgeving (op hoofdlijnen) toegelicht </vt:lpstr>
      <vt:lpstr>Duidelijkheid door jurisprudentie </vt:lpstr>
      <vt:lpstr>Deliveroo-arrest (1) </vt:lpstr>
      <vt:lpstr>Deliveroo-arrest (2)</vt:lpstr>
      <vt:lpstr>Advies AG de Bock Uber</vt:lpstr>
      <vt:lpstr>Risico’s onjuiste kwalificatie van de arbeidsrelatie</vt:lpstr>
      <vt:lpstr>3. Het wetsvoorstel Verduidelijking beoordeling arbeidsrelaties en rechtsvermoeden (Vbar)</vt:lpstr>
      <vt:lpstr>PowerPoint-presentatie</vt:lpstr>
      <vt:lpstr>Weerlegbaar rechtsvermoeden op basis van een uurtarief</vt:lpstr>
      <vt:lpstr>Planning </vt:lpstr>
      <vt:lpstr>4. Interne beheersing</vt:lpstr>
      <vt:lpstr>Mogelijk stappenplan organisaties</vt:lpstr>
      <vt:lpstr>Werkende blijkt werknemer, wat nu? </vt:lpstr>
      <vt:lpstr>Werken met intermediair</vt:lpstr>
      <vt:lpstr>Afsluiting – Vragen? </vt:lpstr>
      <vt:lpstr>Handhaving arbeidsrelaties</vt:lpstr>
      <vt:lpstr>Het programma van vandaag  </vt:lpstr>
      <vt:lpstr>Hoe is de huidige situatie ontstaan?</vt:lpstr>
      <vt:lpstr>PowerPoint-presentatie</vt:lpstr>
      <vt:lpstr>PowerPoint-presentatie</vt:lpstr>
      <vt:lpstr>Wat doet de Belastingdienst?</vt:lpstr>
      <vt:lpstr>Wat doet de Belastingdienst?</vt:lpstr>
      <vt:lpstr>Wat gaat er concreet veranderen?</vt:lpstr>
      <vt:lpstr>Wat als sprake is van schijnzelfstandigheid? </vt:lpstr>
      <vt:lpstr>Waar ligt de verantwoordelijkheid?</vt:lpstr>
      <vt:lpstr>Waar kunt u informatie vinden?</vt:lpstr>
      <vt:lpstr>PowerPoint-presentatie</vt:lpstr>
      <vt:lpstr>PowerPoint-presentatie</vt:lpstr>
      <vt:lpstr>Vragen?</vt:lpstr>
      <vt:lpstr>Publiekscommunicatie </vt:lpstr>
      <vt:lpstr>PowerPoint-presentatie</vt:lpstr>
      <vt:lpstr>PowerPoint-presentatie</vt:lpstr>
      <vt:lpstr>PowerPoint-presentatie</vt:lpstr>
      <vt:lpstr>PowerPoint-presentatie</vt:lpstr>
      <vt:lpstr>PowerPoint-presentatie</vt:lpstr>
      <vt:lpstr>Toevoeging: Q+A’s </vt:lpstr>
      <vt:lpstr>Afsluiting – Vragen?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2022-10-03T08:50:02Z</dcterms:created>
  <dcterms:modified xsi:type="dcterms:W3CDTF">2024-11-21T08:19:55Z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0x01010008EC3ABC867C1B42A9943414C9F11441</vt:lpwstr>
  </property>
  <property fmtid="{D5CDD505-2E9C-101B-9397-08002B2CF9AE}" pid="3" name="MediaServiceImageTags">
    <vt:lpwstr/>
  </property>
</Properties>
</file>